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649" r:id="rId1"/>
    <p:sldMasterId id="2147483883" r:id="rId2"/>
  </p:sldMasterIdLst>
  <p:notesMasterIdLst>
    <p:notesMasterId r:id="rId19"/>
  </p:notesMasterIdLst>
  <p:handoutMasterIdLst>
    <p:handoutMasterId r:id="rId20"/>
  </p:handoutMasterIdLst>
  <p:sldIdLst>
    <p:sldId id="5561" r:id="rId3"/>
    <p:sldId id="6082" r:id="rId4"/>
    <p:sldId id="6203" r:id="rId5"/>
    <p:sldId id="6585" r:id="rId6"/>
    <p:sldId id="6586" r:id="rId7"/>
    <p:sldId id="6587" r:id="rId8"/>
    <p:sldId id="6588" r:id="rId9"/>
    <p:sldId id="6589" r:id="rId10"/>
    <p:sldId id="6590" r:id="rId11"/>
    <p:sldId id="6494" r:id="rId12"/>
    <p:sldId id="6548" r:id="rId13"/>
    <p:sldId id="6521" r:id="rId14"/>
    <p:sldId id="6515" r:id="rId15"/>
    <p:sldId id="6402" r:id="rId16"/>
    <p:sldId id="6481" r:id="rId17"/>
    <p:sldId id="4662" r:id="rId18"/>
  </p:sldIdLst>
  <p:sldSz cx="9144000" cy="6858000" type="screen4x3"/>
  <p:notesSz cx="7104063" cy="10234613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">
          <p15:clr>
            <a:srgbClr val="A4A3A4"/>
          </p15:clr>
        </p15:guide>
        <p15:guide id="2" orient="horz" pos="4080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816">
          <p15:clr>
            <a:srgbClr val="A4A3A4"/>
          </p15:clr>
        </p15:guide>
        <p15:guide id="5" orient="horz" pos="960">
          <p15:clr>
            <a:srgbClr val="A4A3A4"/>
          </p15:clr>
        </p15:guide>
        <p15:guide id="6" orient="horz" pos="1392">
          <p15:clr>
            <a:srgbClr val="A4A3A4"/>
          </p15:clr>
        </p15:guide>
        <p15:guide id="7" pos="432">
          <p15:clr>
            <a:srgbClr val="A4A3A4"/>
          </p15:clr>
        </p15:guide>
        <p15:guide id="8" pos="5376">
          <p15:clr>
            <a:srgbClr val="A4A3A4"/>
          </p15:clr>
        </p15:guide>
        <p15:guide id="9" pos="2112">
          <p15:clr>
            <a:srgbClr val="A4A3A4"/>
          </p15:clr>
        </p15:guide>
        <p15:guide id="10" pos="2880">
          <p15:clr>
            <a:srgbClr val="A4A3A4"/>
          </p15:clr>
        </p15:guide>
        <p15:guide id="11" pos="4195">
          <p15:clr>
            <a:srgbClr val="A4A3A4"/>
          </p15:clr>
        </p15:guide>
        <p15:guide id="12" pos="43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336600"/>
    <a:srgbClr val="EEFFDD"/>
    <a:srgbClr val="663300"/>
    <a:srgbClr val="FFF7E1"/>
    <a:srgbClr val="FFE1E1"/>
    <a:srgbClr val="E5E5FF"/>
    <a:srgbClr val="CC9900"/>
    <a:srgbClr val="FFEBF5"/>
    <a:srgbClr val="FFEF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24" autoAdjust="0"/>
    <p:restoredTop sz="96837" autoAdjust="0"/>
  </p:normalViewPr>
  <p:slideViewPr>
    <p:cSldViewPr>
      <p:cViewPr varScale="1">
        <p:scale>
          <a:sx n="128" d="100"/>
          <a:sy n="128" d="100"/>
        </p:scale>
        <p:origin x="774" y="120"/>
      </p:cViewPr>
      <p:guideLst>
        <p:guide orient="horz" pos="96"/>
        <p:guide orient="horz" pos="4080"/>
        <p:guide orient="horz" pos="576"/>
        <p:guide orient="horz" pos="816"/>
        <p:guide orient="horz" pos="960"/>
        <p:guide orient="horz" pos="1392"/>
        <p:guide pos="432"/>
        <p:guide pos="5376"/>
        <p:guide pos="2112"/>
        <p:guide pos="2880"/>
        <p:guide pos="4195"/>
        <p:guide pos="4377"/>
      </p:guideLst>
    </p:cSldViewPr>
  </p:slideViewPr>
  <p:outlineViewPr>
    <p:cViewPr>
      <p:scale>
        <a:sx n="33" d="100"/>
        <a:sy n="33" d="100"/>
      </p:scale>
      <p:origin x="0" y="984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954" y="60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4067B1-1044-44AA-A397-620D8C417DC2}" type="doc">
      <dgm:prSet loTypeId="urn:microsoft.com/office/officeart/2005/8/layout/hierarchy2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32F46BF-1185-44CC-A3DE-770D18FC49C5}">
      <dgm:prSet phldrT="[Текст]" custT="1"/>
      <dgm:spPr/>
      <dgm:t>
        <a:bodyPr/>
        <a:lstStyle/>
        <a:p>
          <a:r>
            <a:rPr lang="ru-RU" sz="900" b="1" dirty="0">
              <a:solidFill>
                <a:schemeClr val="accent1">
                  <a:lumMod val="50000"/>
                </a:schemeClr>
              </a:solidFill>
            </a:rPr>
            <a:t>нац. режим </a:t>
          </a:r>
          <a:br>
            <a:rPr lang="ru-RU" sz="900" b="1" dirty="0">
              <a:solidFill>
                <a:schemeClr val="accent1">
                  <a:lumMod val="50000"/>
                </a:schemeClr>
              </a:solidFill>
            </a:rPr>
          </a:br>
          <a:r>
            <a:rPr lang="ru-RU" sz="900" b="1" i="1" dirty="0">
              <a:solidFill>
                <a:schemeClr val="accent1">
                  <a:lumMod val="50000"/>
                </a:schemeClr>
              </a:solidFill>
            </a:rPr>
            <a:t>все товары </a:t>
          </a:r>
          <a:br>
            <a:rPr lang="ru-RU" sz="900" b="1" i="1" dirty="0">
              <a:solidFill>
                <a:schemeClr val="accent1">
                  <a:lumMod val="50000"/>
                </a:schemeClr>
              </a:solidFill>
            </a:rPr>
          </a:br>
          <a:r>
            <a:rPr lang="ru-RU" sz="900" b="1" i="1" dirty="0">
              <a:solidFill>
                <a:schemeClr val="accent1">
                  <a:lumMod val="50000"/>
                </a:schemeClr>
              </a:solidFill>
            </a:rPr>
            <a:t>(в т.ч. ЛП и МИ)</a:t>
          </a:r>
        </a:p>
      </dgm:t>
    </dgm:pt>
    <dgm:pt modelId="{8001934F-9A2D-4F07-B6FE-4646668640AA}" type="parTrans" cxnId="{A3F2E1E9-853F-42BE-86E7-67DAE8E4CE1B}">
      <dgm:prSet/>
      <dgm:spPr/>
      <dgm:t>
        <a:bodyPr/>
        <a:lstStyle/>
        <a:p>
          <a:endParaRPr lang="ru-RU"/>
        </a:p>
      </dgm:t>
    </dgm:pt>
    <dgm:pt modelId="{9E556069-A9A3-4103-B4E7-C7E47B13E71D}" type="sibTrans" cxnId="{A3F2E1E9-853F-42BE-86E7-67DAE8E4CE1B}">
      <dgm:prSet/>
      <dgm:spPr/>
      <dgm:t>
        <a:bodyPr/>
        <a:lstStyle/>
        <a:p>
          <a:endParaRPr lang="ru-RU"/>
        </a:p>
      </dgm:t>
    </dgm:pt>
    <dgm:pt modelId="{2B3AAF73-9F99-42A1-89D6-E4D231AB1D01}">
      <dgm:prSet phldrT="[Текст]" custT="1"/>
      <dgm:spPr>
        <a:solidFill>
          <a:srgbClr val="FFEBF5"/>
        </a:solidFill>
        <a:ln>
          <a:solidFill>
            <a:srgbClr val="990033"/>
          </a:solidFill>
        </a:ln>
      </dgm:spPr>
      <dgm:t>
        <a:bodyPr/>
        <a:lstStyle/>
        <a:p>
          <a:r>
            <a:rPr lang="ru-RU" sz="900" b="1" dirty="0">
              <a:solidFill>
                <a:srgbClr val="990033"/>
              </a:solidFill>
            </a:rPr>
            <a:t>ОГРАНИЧЕНИЯ</a:t>
          </a:r>
          <a:br>
            <a:rPr lang="ru-RU" sz="900" b="1" dirty="0">
              <a:solidFill>
                <a:srgbClr val="990033"/>
              </a:solidFill>
            </a:rPr>
          </a:br>
          <a:r>
            <a:rPr lang="ru-RU" sz="900" b="1" dirty="0">
              <a:solidFill>
                <a:srgbClr val="990033"/>
              </a:solidFill>
            </a:rPr>
            <a:t>(«второй — лишний»)</a:t>
          </a:r>
        </a:p>
      </dgm:t>
    </dgm:pt>
    <dgm:pt modelId="{84E2E405-1CAD-48E7-8541-7E9C234A7120}" type="parTrans" cxnId="{F84B213B-ECD6-419B-A0A0-FD59D439B5D7}">
      <dgm:prSet/>
      <dgm:spPr>
        <a:ln>
          <a:solidFill>
            <a:srgbClr val="990033"/>
          </a:solidFill>
        </a:ln>
      </dgm:spPr>
      <dgm:t>
        <a:bodyPr/>
        <a:lstStyle/>
        <a:p>
          <a:endParaRPr lang="ru-RU"/>
        </a:p>
      </dgm:t>
    </dgm:pt>
    <dgm:pt modelId="{AD1B04E0-F862-4914-A0AD-9A25273C4C7E}" type="sibTrans" cxnId="{F84B213B-ECD6-419B-A0A0-FD59D439B5D7}">
      <dgm:prSet/>
      <dgm:spPr/>
      <dgm:t>
        <a:bodyPr/>
        <a:lstStyle/>
        <a:p>
          <a:endParaRPr lang="ru-RU"/>
        </a:p>
      </dgm:t>
    </dgm:pt>
    <dgm:pt modelId="{5F1CDDE8-B3AD-4FAD-ABFB-CBE3B648040F}">
      <dgm:prSet phldrT="[Текст]" custT="1"/>
      <dgm:spPr>
        <a:solidFill>
          <a:srgbClr val="A3FFD1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900" b="1" dirty="0">
              <a:solidFill>
                <a:srgbClr val="336600"/>
              </a:solidFill>
            </a:rPr>
            <a:t>ПРЕИМУЩЕСТВА</a:t>
          </a:r>
          <a:br>
            <a:rPr lang="ru-RU" sz="900" b="1" dirty="0">
              <a:solidFill>
                <a:srgbClr val="336600"/>
              </a:solidFill>
            </a:rPr>
          </a:br>
          <a:r>
            <a:rPr lang="ru-RU" sz="900" b="1" dirty="0">
              <a:solidFill>
                <a:srgbClr val="336600"/>
              </a:solidFill>
            </a:rPr>
            <a:t>15%</a:t>
          </a:r>
        </a:p>
      </dgm:t>
    </dgm:pt>
    <dgm:pt modelId="{CCE271D2-1B49-48AA-BBA6-4BC6FABE7488}" type="parTrans" cxnId="{D6C60BDE-5390-4C9C-805F-63C945AD5110}">
      <dgm:prSet/>
      <dgm:spPr>
        <a:solidFill>
          <a:srgbClr val="A3FFD1"/>
        </a:solidFill>
        <a:ln>
          <a:solidFill>
            <a:srgbClr val="00B050"/>
          </a:solidFill>
        </a:ln>
      </dgm:spPr>
      <dgm:t>
        <a:bodyPr/>
        <a:lstStyle/>
        <a:p>
          <a:endParaRPr lang="ru-RU">
            <a:solidFill>
              <a:srgbClr val="336600"/>
            </a:solidFill>
          </a:endParaRPr>
        </a:p>
      </dgm:t>
    </dgm:pt>
    <dgm:pt modelId="{43CA24CF-11E1-494A-91F4-7C45FFCF81A4}" type="sibTrans" cxnId="{D6C60BDE-5390-4C9C-805F-63C945AD5110}">
      <dgm:prSet/>
      <dgm:spPr/>
      <dgm:t>
        <a:bodyPr/>
        <a:lstStyle/>
        <a:p>
          <a:endParaRPr lang="ru-RU"/>
        </a:p>
      </dgm:t>
    </dgm:pt>
    <dgm:pt modelId="{2AB7894E-EECE-4AF1-A488-E9B81E73B3C4}">
      <dgm:prSet phldrT="[Текст]" custT="1"/>
      <dgm:spPr>
        <a:solidFill>
          <a:srgbClr val="A3FFD1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800" dirty="0">
              <a:solidFill>
                <a:srgbClr val="336600"/>
              </a:solidFill>
            </a:rPr>
            <a:t>если остались «наши» </a:t>
          </a:r>
          <a:br>
            <a:rPr lang="ru-RU" sz="800" dirty="0">
              <a:solidFill>
                <a:srgbClr val="336600"/>
              </a:solidFill>
            </a:rPr>
          </a:br>
          <a:r>
            <a:rPr lang="ru-RU" sz="800" dirty="0">
              <a:solidFill>
                <a:srgbClr val="336600"/>
              </a:solidFill>
            </a:rPr>
            <a:t>и «иностранные»</a:t>
          </a:r>
        </a:p>
      </dgm:t>
    </dgm:pt>
    <dgm:pt modelId="{F82452B0-681C-4B8B-B386-C9338DD6ADAB}" type="parTrans" cxnId="{F50D988A-A3A9-46D0-B7D1-142826BA7289}">
      <dgm:prSet/>
      <dgm:spPr>
        <a:solidFill>
          <a:srgbClr val="A3FFD1"/>
        </a:solidFill>
        <a:ln>
          <a:solidFill>
            <a:srgbClr val="00B050"/>
          </a:solidFill>
        </a:ln>
      </dgm:spPr>
      <dgm:t>
        <a:bodyPr/>
        <a:lstStyle/>
        <a:p>
          <a:endParaRPr lang="ru-RU">
            <a:solidFill>
              <a:srgbClr val="336600"/>
            </a:solidFill>
          </a:endParaRPr>
        </a:p>
      </dgm:t>
    </dgm:pt>
    <dgm:pt modelId="{032A651B-A4BC-488F-896F-1796ED025AAE}" type="sibTrans" cxnId="{F50D988A-A3A9-46D0-B7D1-142826BA7289}">
      <dgm:prSet/>
      <dgm:spPr/>
      <dgm:t>
        <a:bodyPr/>
        <a:lstStyle/>
        <a:p>
          <a:endParaRPr lang="ru-RU"/>
        </a:p>
      </dgm:t>
    </dgm:pt>
    <dgm:pt modelId="{5D30C673-1E45-410F-B335-75AC55E29297}">
      <dgm:prSet phldrT="[Текст]" custT="1"/>
      <dgm:spPr>
        <a:solidFill>
          <a:schemeClr val="bg1">
            <a:lumMod val="95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ru-RU" sz="900" b="1" dirty="0"/>
            <a:t>ЗАПРЕТЫ </a:t>
          </a:r>
          <a:br>
            <a:rPr lang="ru-RU" sz="900" b="1" dirty="0"/>
          </a:br>
          <a:r>
            <a:rPr lang="ru-RU" sz="900" b="1" dirty="0"/>
            <a:t>(нельзя иностранное)</a:t>
          </a:r>
        </a:p>
      </dgm:t>
    </dgm:pt>
    <dgm:pt modelId="{414DC30A-FD27-4B3D-AE77-D0CEA560AF03}" type="parTrans" cxnId="{2E64357E-3DAD-41D8-8CFE-3B42544BB819}">
      <dgm:prSet/>
      <dgm:spPr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ru-RU"/>
        </a:p>
      </dgm:t>
    </dgm:pt>
    <dgm:pt modelId="{196F934D-D8EF-4AD6-A774-CBB169AE359F}" type="sibTrans" cxnId="{2E64357E-3DAD-41D8-8CFE-3B42544BB819}">
      <dgm:prSet/>
      <dgm:spPr/>
      <dgm:t>
        <a:bodyPr/>
        <a:lstStyle/>
        <a:p>
          <a:endParaRPr lang="ru-RU"/>
        </a:p>
      </dgm:t>
    </dgm:pt>
    <dgm:pt modelId="{ED1914F7-CFBD-4ECB-A71F-FFFDCDAF4E6F}">
      <dgm:prSet phldrT="[Текст]" custT="1"/>
      <dgm:spPr>
        <a:solidFill>
          <a:schemeClr val="bg1">
            <a:lumMod val="95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ru-RU" sz="800" dirty="0"/>
            <a:t>любая заявка с иностранным товаром отклоняется</a:t>
          </a:r>
        </a:p>
      </dgm:t>
    </dgm:pt>
    <dgm:pt modelId="{749C48A4-8BA8-4767-B3B7-EC0BCBED8AB0}" type="parTrans" cxnId="{18DF5E8C-7A5E-43C8-A404-35FAF0722EA6}">
      <dgm:prSet/>
      <dgm:spPr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ru-RU"/>
        </a:p>
      </dgm:t>
    </dgm:pt>
    <dgm:pt modelId="{B41FDF6E-3054-45B8-B7F6-5CA5C4858A2A}" type="sibTrans" cxnId="{18DF5E8C-7A5E-43C8-A404-35FAF0722EA6}">
      <dgm:prSet/>
      <dgm:spPr/>
      <dgm:t>
        <a:bodyPr/>
        <a:lstStyle/>
        <a:p>
          <a:endParaRPr lang="ru-RU"/>
        </a:p>
      </dgm:t>
    </dgm:pt>
    <dgm:pt modelId="{A5591C61-1EBC-4298-B9D7-E1A0939C69E8}">
      <dgm:prSet phldrT="[Текст]" custT="1"/>
      <dgm:spPr>
        <a:solidFill>
          <a:schemeClr val="bg1">
            <a:lumMod val="95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ru-RU" sz="800" dirty="0" err="1"/>
            <a:t>ед.поставщик</a:t>
          </a:r>
          <a:r>
            <a:rPr lang="ru-RU" sz="800" dirty="0"/>
            <a:t> на иностранный товар запрещен</a:t>
          </a:r>
        </a:p>
      </dgm:t>
    </dgm:pt>
    <dgm:pt modelId="{B493E6BB-0567-4DBE-93BE-C62F2D7DA6E0}" type="parTrans" cxnId="{632A8ABB-E461-4391-92B2-06525D09E22B}">
      <dgm:prSet/>
      <dgm:spPr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ru-RU"/>
        </a:p>
      </dgm:t>
    </dgm:pt>
    <dgm:pt modelId="{AB5A6DE7-DDE9-40A2-AF92-764DC649D491}" type="sibTrans" cxnId="{632A8ABB-E461-4391-92B2-06525D09E22B}">
      <dgm:prSet/>
      <dgm:spPr/>
      <dgm:t>
        <a:bodyPr/>
        <a:lstStyle/>
        <a:p>
          <a:endParaRPr lang="ru-RU"/>
        </a:p>
      </dgm:t>
    </dgm:pt>
    <dgm:pt modelId="{81534FD3-BB88-486C-A956-D8EB5C66139A}">
      <dgm:prSet phldrT="[Текст]" custT="1"/>
      <dgm:spPr>
        <a:solidFill>
          <a:srgbClr val="FFEBF5"/>
        </a:solidFill>
        <a:ln>
          <a:solidFill>
            <a:srgbClr val="990033"/>
          </a:solidFill>
        </a:ln>
      </dgm:spPr>
      <dgm:t>
        <a:bodyPr/>
        <a:lstStyle/>
        <a:p>
          <a:r>
            <a:rPr lang="ru-RU" sz="800" dirty="0">
              <a:solidFill>
                <a:srgbClr val="990033"/>
              </a:solidFill>
            </a:rPr>
            <a:t>при наличии одного «нашего» все «иностранные» отклоняются</a:t>
          </a:r>
        </a:p>
      </dgm:t>
    </dgm:pt>
    <dgm:pt modelId="{F286029E-8ABC-40AC-8E2D-1A276C2B905D}" type="parTrans" cxnId="{081FA244-A920-4662-BF74-1E3D199A68A9}">
      <dgm:prSet/>
      <dgm:spPr>
        <a:ln>
          <a:solidFill>
            <a:srgbClr val="990033"/>
          </a:solidFill>
        </a:ln>
      </dgm:spPr>
      <dgm:t>
        <a:bodyPr/>
        <a:lstStyle/>
        <a:p>
          <a:endParaRPr lang="ru-RU"/>
        </a:p>
      </dgm:t>
    </dgm:pt>
    <dgm:pt modelId="{648A7DB4-E084-43E9-8F58-BDED28879748}" type="sibTrans" cxnId="{081FA244-A920-4662-BF74-1E3D199A68A9}">
      <dgm:prSet/>
      <dgm:spPr/>
      <dgm:t>
        <a:bodyPr/>
        <a:lstStyle/>
        <a:p>
          <a:endParaRPr lang="ru-RU"/>
        </a:p>
      </dgm:t>
    </dgm:pt>
    <dgm:pt modelId="{67EC796F-3191-4523-ACEE-C235B04F67B4}">
      <dgm:prSet phldrT="[Текст]" custT="1"/>
      <dgm:spPr>
        <a:solidFill>
          <a:srgbClr val="A3FFD1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800" dirty="0">
              <a:solidFill>
                <a:srgbClr val="336600"/>
              </a:solidFill>
            </a:rPr>
            <a:t>15%</a:t>
          </a:r>
          <a:br>
            <a:rPr lang="ru-RU" sz="800" dirty="0">
              <a:solidFill>
                <a:srgbClr val="336600"/>
              </a:solidFill>
            </a:rPr>
          </a:br>
          <a:r>
            <a:rPr lang="ru-RU" sz="800" dirty="0">
              <a:solidFill>
                <a:srgbClr val="336600"/>
              </a:solidFill>
            </a:rPr>
            <a:t>при оценке заявок</a:t>
          </a:r>
        </a:p>
      </dgm:t>
    </dgm:pt>
    <dgm:pt modelId="{BBF43A21-09F9-4565-B363-E44F223EBCC8}" type="parTrans" cxnId="{7E503AD9-CB3A-43B6-848B-B885F2B2177D}">
      <dgm:prSet/>
      <dgm:spPr>
        <a:solidFill>
          <a:srgbClr val="A3FFD1"/>
        </a:solidFill>
        <a:ln>
          <a:solidFill>
            <a:srgbClr val="00B050"/>
          </a:solidFill>
        </a:ln>
      </dgm:spPr>
      <dgm:t>
        <a:bodyPr/>
        <a:lstStyle/>
        <a:p>
          <a:endParaRPr lang="ru-RU">
            <a:solidFill>
              <a:srgbClr val="336600"/>
            </a:solidFill>
          </a:endParaRPr>
        </a:p>
      </dgm:t>
    </dgm:pt>
    <dgm:pt modelId="{1CF50B6E-0808-4BAB-8416-1CD54E84630F}" type="sibTrans" cxnId="{7E503AD9-CB3A-43B6-848B-B885F2B2177D}">
      <dgm:prSet/>
      <dgm:spPr/>
      <dgm:t>
        <a:bodyPr/>
        <a:lstStyle/>
        <a:p>
          <a:endParaRPr lang="ru-RU"/>
        </a:p>
      </dgm:t>
    </dgm:pt>
    <dgm:pt modelId="{6A648214-600E-44BD-B14E-FB300481E1A2}" type="pres">
      <dgm:prSet presAssocID="{1E4067B1-1044-44AA-A397-620D8C417DC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9D6E89-A2BA-40B4-B6C7-1D2C857736FD}" type="pres">
      <dgm:prSet presAssocID="{632F46BF-1185-44CC-A3DE-770D18FC49C5}" presName="root1" presStyleCnt="0"/>
      <dgm:spPr/>
    </dgm:pt>
    <dgm:pt modelId="{ECE819BC-D63B-4F62-9874-3E7B87F1F8B1}" type="pres">
      <dgm:prSet presAssocID="{632F46BF-1185-44CC-A3DE-770D18FC49C5}" presName="LevelOneTextNode" presStyleLbl="node0" presStyleIdx="0" presStyleCnt="1" custScaleX="127485" custScaleY="150504" custLinFactNeighborX="-25" custLinFactNeighborY="-28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B0557D-CE6C-46AF-A237-994A6ED5F1DC}" type="pres">
      <dgm:prSet presAssocID="{632F46BF-1185-44CC-A3DE-770D18FC49C5}" presName="level2hierChild" presStyleCnt="0"/>
      <dgm:spPr/>
    </dgm:pt>
    <dgm:pt modelId="{9B2A08C4-35D3-49DD-B052-CA69CBBBA5CD}" type="pres">
      <dgm:prSet presAssocID="{414DC30A-FD27-4B3D-AE77-D0CEA560AF03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B19D5B73-0AB1-4DC1-BB5C-8E80C847F377}" type="pres">
      <dgm:prSet presAssocID="{414DC30A-FD27-4B3D-AE77-D0CEA560AF03}" presName="connTx" presStyleLbl="parChTrans1D2" presStyleIdx="0" presStyleCnt="3"/>
      <dgm:spPr/>
      <dgm:t>
        <a:bodyPr/>
        <a:lstStyle/>
        <a:p>
          <a:endParaRPr lang="ru-RU"/>
        </a:p>
      </dgm:t>
    </dgm:pt>
    <dgm:pt modelId="{589B3DFE-2831-42C0-BA7A-D4DB16737CCD}" type="pres">
      <dgm:prSet presAssocID="{5D30C673-1E45-410F-B335-75AC55E29297}" presName="root2" presStyleCnt="0"/>
      <dgm:spPr/>
    </dgm:pt>
    <dgm:pt modelId="{9BFD247E-2C7C-4F1C-B1EC-41A6279DD880}" type="pres">
      <dgm:prSet presAssocID="{5D30C673-1E45-410F-B335-75AC55E29297}" presName="LevelTwoTextNode" presStyleLbl="node2" presStyleIdx="0" presStyleCnt="3" custScaleX="1273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6BF446-2264-4DFD-ABC8-B19F92959CD2}" type="pres">
      <dgm:prSet presAssocID="{5D30C673-1E45-410F-B335-75AC55E29297}" presName="level3hierChild" presStyleCnt="0"/>
      <dgm:spPr/>
    </dgm:pt>
    <dgm:pt modelId="{20C471B3-3321-4EF8-98D7-D3021F0EF45E}" type="pres">
      <dgm:prSet presAssocID="{749C48A4-8BA8-4767-B3B7-EC0BCBED8AB0}" presName="conn2-1" presStyleLbl="parChTrans1D3" presStyleIdx="0" presStyleCnt="5"/>
      <dgm:spPr/>
      <dgm:t>
        <a:bodyPr/>
        <a:lstStyle/>
        <a:p>
          <a:endParaRPr lang="ru-RU"/>
        </a:p>
      </dgm:t>
    </dgm:pt>
    <dgm:pt modelId="{782C2A88-7DEE-49B9-92F1-84B09371673A}" type="pres">
      <dgm:prSet presAssocID="{749C48A4-8BA8-4767-B3B7-EC0BCBED8AB0}" presName="connTx" presStyleLbl="parChTrans1D3" presStyleIdx="0" presStyleCnt="5"/>
      <dgm:spPr/>
      <dgm:t>
        <a:bodyPr/>
        <a:lstStyle/>
        <a:p>
          <a:endParaRPr lang="ru-RU"/>
        </a:p>
      </dgm:t>
    </dgm:pt>
    <dgm:pt modelId="{73AA1104-14C6-4502-9E6D-C4C113620327}" type="pres">
      <dgm:prSet presAssocID="{ED1914F7-CFBD-4ECB-A71F-FFFDCDAF4E6F}" presName="root2" presStyleCnt="0"/>
      <dgm:spPr/>
    </dgm:pt>
    <dgm:pt modelId="{DC52E122-2449-40FD-B05F-BA947D27FFD2}" type="pres">
      <dgm:prSet presAssocID="{ED1914F7-CFBD-4ECB-A71F-FFFDCDAF4E6F}" presName="LevelTwoTextNode" presStyleLbl="node3" presStyleIdx="0" presStyleCnt="5" custScaleX="1534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21B144-B773-4B38-A3B4-EC91128A2708}" type="pres">
      <dgm:prSet presAssocID="{ED1914F7-CFBD-4ECB-A71F-FFFDCDAF4E6F}" presName="level3hierChild" presStyleCnt="0"/>
      <dgm:spPr/>
    </dgm:pt>
    <dgm:pt modelId="{544BF089-90FB-4ED6-B0C7-8090448691FD}" type="pres">
      <dgm:prSet presAssocID="{B493E6BB-0567-4DBE-93BE-C62F2D7DA6E0}" presName="conn2-1" presStyleLbl="parChTrans1D3" presStyleIdx="1" presStyleCnt="5"/>
      <dgm:spPr/>
      <dgm:t>
        <a:bodyPr/>
        <a:lstStyle/>
        <a:p>
          <a:endParaRPr lang="ru-RU"/>
        </a:p>
      </dgm:t>
    </dgm:pt>
    <dgm:pt modelId="{541E0A5C-EFC4-48BC-907A-674E61F47545}" type="pres">
      <dgm:prSet presAssocID="{B493E6BB-0567-4DBE-93BE-C62F2D7DA6E0}" presName="connTx" presStyleLbl="parChTrans1D3" presStyleIdx="1" presStyleCnt="5"/>
      <dgm:spPr/>
      <dgm:t>
        <a:bodyPr/>
        <a:lstStyle/>
        <a:p>
          <a:endParaRPr lang="ru-RU"/>
        </a:p>
      </dgm:t>
    </dgm:pt>
    <dgm:pt modelId="{536446C9-6C2A-4958-A185-666C2E81489D}" type="pres">
      <dgm:prSet presAssocID="{A5591C61-1EBC-4298-B9D7-E1A0939C69E8}" presName="root2" presStyleCnt="0"/>
      <dgm:spPr/>
    </dgm:pt>
    <dgm:pt modelId="{A124BCD2-6A27-4C87-A406-BDBE3FC06DCC}" type="pres">
      <dgm:prSet presAssocID="{A5591C61-1EBC-4298-B9D7-E1A0939C69E8}" presName="LevelTwoTextNode" presStyleLbl="node3" presStyleIdx="1" presStyleCnt="5" custScaleX="1534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A5BBFB-3DE6-4FA6-B680-49683B5A71F5}" type="pres">
      <dgm:prSet presAssocID="{A5591C61-1EBC-4298-B9D7-E1A0939C69E8}" presName="level3hierChild" presStyleCnt="0"/>
      <dgm:spPr/>
    </dgm:pt>
    <dgm:pt modelId="{960E7C19-B060-4DF9-9A85-B9B677AFF5A8}" type="pres">
      <dgm:prSet presAssocID="{84E2E405-1CAD-48E7-8541-7E9C234A7120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5AB9E417-0820-406B-AECA-E6827499D582}" type="pres">
      <dgm:prSet presAssocID="{84E2E405-1CAD-48E7-8541-7E9C234A7120}" presName="connTx" presStyleLbl="parChTrans1D2" presStyleIdx="1" presStyleCnt="3"/>
      <dgm:spPr/>
      <dgm:t>
        <a:bodyPr/>
        <a:lstStyle/>
        <a:p>
          <a:endParaRPr lang="ru-RU"/>
        </a:p>
      </dgm:t>
    </dgm:pt>
    <dgm:pt modelId="{6AE0DD90-90A7-42F3-BD47-67DD80A6ED42}" type="pres">
      <dgm:prSet presAssocID="{2B3AAF73-9F99-42A1-89D6-E4D231AB1D01}" presName="root2" presStyleCnt="0"/>
      <dgm:spPr/>
    </dgm:pt>
    <dgm:pt modelId="{8B2DD2BB-5090-4448-9514-9EAAB66D8B1A}" type="pres">
      <dgm:prSet presAssocID="{2B3AAF73-9F99-42A1-89D6-E4D231AB1D01}" presName="LevelTwoTextNode" presStyleLbl="node2" presStyleIdx="1" presStyleCnt="3" custScaleX="1273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B0AB57-8D3C-46D1-8B4B-BABCDE88FE73}" type="pres">
      <dgm:prSet presAssocID="{2B3AAF73-9F99-42A1-89D6-E4D231AB1D01}" presName="level3hierChild" presStyleCnt="0"/>
      <dgm:spPr/>
    </dgm:pt>
    <dgm:pt modelId="{2DA24D75-7F83-42C1-AEBD-C2BE963EF365}" type="pres">
      <dgm:prSet presAssocID="{F286029E-8ABC-40AC-8E2D-1A276C2B905D}" presName="conn2-1" presStyleLbl="parChTrans1D3" presStyleIdx="2" presStyleCnt="5"/>
      <dgm:spPr/>
      <dgm:t>
        <a:bodyPr/>
        <a:lstStyle/>
        <a:p>
          <a:endParaRPr lang="ru-RU"/>
        </a:p>
      </dgm:t>
    </dgm:pt>
    <dgm:pt modelId="{646BD4BD-672D-4C63-BB9C-0CDCB085795A}" type="pres">
      <dgm:prSet presAssocID="{F286029E-8ABC-40AC-8E2D-1A276C2B905D}" presName="connTx" presStyleLbl="parChTrans1D3" presStyleIdx="2" presStyleCnt="5"/>
      <dgm:spPr/>
      <dgm:t>
        <a:bodyPr/>
        <a:lstStyle/>
        <a:p>
          <a:endParaRPr lang="ru-RU"/>
        </a:p>
      </dgm:t>
    </dgm:pt>
    <dgm:pt modelId="{648B1039-5602-4750-B060-E5104BC1F01E}" type="pres">
      <dgm:prSet presAssocID="{81534FD3-BB88-486C-A956-D8EB5C66139A}" presName="root2" presStyleCnt="0"/>
      <dgm:spPr/>
    </dgm:pt>
    <dgm:pt modelId="{7A430BA4-82BE-424C-B6F1-3449B3DAD8BF}" type="pres">
      <dgm:prSet presAssocID="{81534FD3-BB88-486C-A956-D8EB5C66139A}" presName="LevelTwoTextNode" presStyleLbl="node3" presStyleIdx="2" presStyleCnt="5" custScaleX="1534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86CCD1-CE83-4630-9C6C-FF27BDC9AF39}" type="pres">
      <dgm:prSet presAssocID="{81534FD3-BB88-486C-A956-D8EB5C66139A}" presName="level3hierChild" presStyleCnt="0"/>
      <dgm:spPr/>
    </dgm:pt>
    <dgm:pt modelId="{EF6403AF-61FF-481A-9D35-6EFE5412E94B}" type="pres">
      <dgm:prSet presAssocID="{CCE271D2-1B49-48AA-BBA6-4BC6FABE7488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43BDA868-8B42-4DB3-A3F3-B72E1D505719}" type="pres">
      <dgm:prSet presAssocID="{CCE271D2-1B49-48AA-BBA6-4BC6FABE7488}" presName="connTx" presStyleLbl="parChTrans1D2" presStyleIdx="2" presStyleCnt="3"/>
      <dgm:spPr/>
      <dgm:t>
        <a:bodyPr/>
        <a:lstStyle/>
        <a:p>
          <a:endParaRPr lang="ru-RU"/>
        </a:p>
      </dgm:t>
    </dgm:pt>
    <dgm:pt modelId="{2106C9BC-1815-4C95-BD7A-56C1FBB73FA2}" type="pres">
      <dgm:prSet presAssocID="{5F1CDDE8-B3AD-4FAD-ABFB-CBE3B648040F}" presName="root2" presStyleCnt="0"/>
      <dgm:spPr/>
    </dgm:pt>
    <dgm:pt modelId="{B592CFAE-B39B-4673-9213-19BCFC7FB50B}" type="pres">
      <dgm:prSet presAssocID="{5F1CDDE8-B3AD-4FAD-ABFB-CBE3B648040F}" presName="LevelTwoTextNode" presStyleLbl="node2" presStyleIdx="2" presStyleCnt="3" custScaleX="1273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6C5DB6-8E96-4318-BDB4-CE9BBCE869DC}" type="pres">
      <dgm:prSet presAssocID="{5F1CDDE8-B3AD-4FAD-ABFB-CBE3B648040F}" presName="level3hierChild" presStyleCnt="0"/>
      <dgm:spPr/>
    </dgm:pt>
    <dgm:pt modelId="{B3ECD90C-246D-4C07-88B9-7F711B96C564}" type="pres">
      <dgm:prSet presAssocID="{F82452B0-681C-4B8B-B386-C9338DD6ADAB}" presName="conn2-1" presStyleLbl="parChTrans1D3" presStyleIdx="3" presStyleCnt="5"/>
      <dgm:spPr/>
      <dgm:t>
        <a:bodyPr/>
        <a:lstStyle/>
        <a:p>
          <a:endParaRPr lang="ru-RU"/>
        </a:p>
      </dgm:t>
    </dgm:pt>
    <dgm:pt modelId="{BA585C9A-2080-4A63-8FC1-C97119385A00}" type="pres">
      <dgm:prSet presAssocID="{F82452B0-681C-4B8B-B386-C9338DD6ADAB}" presName="connTx" presStyleLbl="parChTrans1D3" presStyleIdx="3" presStyleCnt="5"/>
      <dgm:spPr/>
      <dgm:t>
        <a:bodyPr/>
        <a:lstStyle/>
        <a:p>
          <a:endParaRPr lang="ru-RU"/>
        </a:p>
      </dgm:t>
    </dgm:pt>
    <dgm:pt modelId="{F06A4F44-E14D-4CA9-9921-2DC31EFD3DD2}" type="pres">
      <dgm:prSet presAssocID="{2AB7894E-EECE-4AF1-A488-E9B81E73B3C4}" presName="root2" presStyleCnt="0"/>
      <dgm:spPr/>
    </dgm:pt>
    <dgm:pt modelId="{77A1BD70-D57D-4664-A405-E2F8C0C97B5B}" type="pres">
      <dgm:prSet presAssocID="{2AB7894E-EECE-4AF1-A488-E9B81E73B3C4}" presName="LevelTwoTextNode" presStyleLbl="node3" presStyleIdx="3" presStyleCnt="5" custScaleX="1534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D3CC50-070F-4DF1-AE6F-690E7CC51C0A}" type="pres">
      <dgm:prSet presAssocID="{2AB7894E-EECE-4AF1-A488-E9B81E73B3C4}" presName="level3hierChild" presStyleCnt="0"/>
      <dgm:spPr/>
    </dgm:pt>
    <dgm:pt modelId="{C822EC07-7FEC-4F33-9BA9-6D80B7A20D74}" type="pres">
      <dgm:prSet presAssocID="{BBF43A21-09F9-4565-B363-E44F223EBCC8}" presName="conn2-1" presStyleLbl="parChTrans1D3" presStyleIdx="4" presStyleCnt="5"/>
      <dgm:spPr/>
      <dgm:t>
        <a:bodyPr/>
        <a:lstStyle/>
        <a:p>
          <a:endParaRPr lang="ru-RU"/>
        </a:p>
      </dgm:t>
    </dgm:pt>
    <dgm:pt modelId="{97D2CAE7-B21F-4ED9-A808-684E021955DF}" type="pres">
      <dgm:prSet presAssocID="{BBF43A21-09F9-4565-B363-E44F223EBCC8}" presName="connTx" presStyleLbl="parChTrans1D3" presStyleIdx="4" presStyleCnt="5"/>
      <dgm:spPr/>
      <dgm:t>
        <a:bodyPr/>
        <a:lstStyle/>
        <a:p>
          <a:endParaRPr lang="ru-RU"/>
        </a:p>
      </dgm:t>
    </dgm:pt>
    <dgm:pt modelId="{DEE66F41-250C-4678-936F-FC10A62B5F3E}" type="pres">
      <dgm:prSet presAssocID="{67EC796F-3191-4523-ACEE-C235B04F67B4}" presName="root2" presStyleCnt="0"/>
      <dgm:spPr/>
    </dgm:pt>
    <dgm:pt modelId="{D445A196-BDC7-43E4-96BC-92A30E0BDE82}" type="pres">
      <dgm:prSet presAssocID="{67EC796F-3191-4523-ACEE-C235B04F67B4}" presName="LevelTwoTextNode" presStyleLbl="node3" presStyleIdx="4" presStyleCnt="5" custScaleX="1534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5D58FE-B317-4A20-801E-9AC3E6017D48}" type="pres">
      <dgm:prSet presAssocID="{67EC796F-3191-4523-ACEE-C235B04F67B4}" presName="level3hierChild" presStyleCnt="0"/>
      <dgm:spPr/>
    </dgm:pt>
  </dgm:ptLst>
  <dgm:cxnLst>
    <dgm:cxn modelId="{C529891F-D608-4679-97E3-942DD05EBBE2}" type="presOf" srcId="{414DC30A-FD27-4B3D-AE77-D0CEA560AF03}" destId="{B19D5B73-0AB1-4DC1-BB5C-8E80C847F377}" srcOrd="1" destOrd="0" presId="urn:microsoft.com/office/officeart/2005/8/layout/hierarchy2"/>
    <dgm:cxn modelId="{F50D988A-A3A9-46D0-B7D1-142826BA7289}" srcId="{5F1CDDE8-B3AD-4FAD-ABFB-CBE3B648040F}" destId="{2AB7894E-EECE-4AF1-A488-E9B81E73B3C4}" srcOrd="0" destOrd="0" parTransId="{F82452B0-681C-4B8B-B386-C9338DD6ADAB}" sibTransId="{032A651B-A4BC-488F-896F-1796ED025AAE}"/>
    <dgm:cxn modelId="{632A8ABB-E461-4391-92B2-06525D09E22B}" srcId="{5D30C673-1E45-410F-B335-75AC55E29297}" destId="{A5591C61-1EBC-4298-B9D7-E1A0939C69E8}" srcOrd="1" destOrd="0" parTransId="{B493E6BB-0567-4DBE-93BE-C62F2D7DA6E0}" sibTransId="{AB5A6DE7-DDE9-40A2-AF92-764DC649D491}"/>
    <dgm:cxn modelId="{22F13BC1-DA91-479F-A783-2970453DECD6}" type="presOf" srcId="{414DC30A-FD27-4B3D-AE77-D0CEA560AF03}" destId="{9B2A08C4-35D3-49DD-B052-CA69CBBBA5CD}" srcOrd="0" destOrd="0" presId="urn:microsoft.com/office/officeart/2005/8/layout/hierarchy2"/>
    <dgm:cxn modelId="{2BD4C2EC-6E03-4270-A270-A7289C044BEA}" type="presOf" srcId="{67EC796F-3191-4523-ACEE-C235B04F67B4}" destId="{D445A196-BDC7-43E4-96BC-92A30E0BDE82}" srcOrd="0" destOrd="0" presId="urn:microsoft.com/office/officeart/2005/8/layout/hierarchy2"/>
    <dgm:cxn modelId="{B30B4F78-97A8-4FF8-9C9B-80153A6F49CA}" type="presOf" srcId="{A5591C61-1EBC-4298-B9D7-E1A0939C69E8}" destId="{A124BCD2-6A27-4C87-A406-BDBE3FC06DCC}" srcOrd="0" destOrd="0" presId="urn:microsoft.com/office/officeart/2005/8/layout/hierarchy2"/>
    <dgm:cxn modelId="{C083EF48-8E4E-4333-B9D4-84733E1F123B}" type="presOf" srcId="{BBF43A21-09F9-4565-B363-E44F223EBCC8}" destId="{C822EC07-7FEC-4F33-9BA9-6D80B7A20D74}" srcOrd="0" destOrd="0" presId="urn:microsoft.com/office/officeart/2005/8/layout/hierarchy2"/>
    <dgm:cxn modelId="{5085D2E6-B1A6-4B7B-BB6C-F96AE71A4C37}" type="presOf" srcId="{F286029E-8ABC-40AC-8E2D-1A276C2B905D}" destId="{2DA24D75-7F83-42C1-AEBD-C2BE963EF365}" srcOrd="0" destOrd="0" presId="urn:microsoft.com/office/officeart/2005/8/layout/hierarchy2"/>
    <dgm:cxn modelId="{A3F2E1E9-853F-42BE-86E7-67DAE8E4CE1B}" srcId="{1E4067B1-1044-44AA-A397-620D8C417DC2}" destId="{632F46BF-1185-44CC-A3DE-770D18FC49C5}" srcOrd="0" destOrd="0" parTransId="{8001934F-9A2D-4F07-B6FE-4646668640AA}" sibTransId="{9E556069-A9A3-4103-B4E7-C7E47B13E71D}"/>
    <dgm:cxn modelId="{59AF6FD5-F16E-4ED1-BE53-536BBE7FE342}" type="presOf" srcId="{81534FD3-BB88-486C-A956-D8EB5C66139A}" destId="{7A430BA4-82BE-424C-B6F1-3449B3DAD8BF}" srcOrd="0" destOrd="0" presId="urn:microsoft.com/office/officeart/2005/8/layout/hierarchy2"/>
    <dgm:cxn modelId="{55BF56B7-229D-4484-8057-462BE50DAB8D}" type="presOf" srcId="{749C48A4-8BA8-4767-B3B7-EC0BCBED8AB0}" destId="{20C471B3-3321-4EF8-98D7-D3021F0EF45E}" srcOrd="0" destOrd="0" presId="urn:microsoft.com/office/officeart/2005/8/layout/hierarchy2"/>
    <dgm:cxn modelId="{43DE5A3C-E685-4BA3-AD6D-C50960667F65}" type="presOf" srcId="{CCE271D2-1B49-48AA-BBA6-4BC6FABE7488}" destId="{43BDA868-8B42-4DB3-A3F3-B72E1D505719}" srcOrd="1" destOrd="0" presId="urn:microsoft.com/office/officeart/2005/8/layout/hierarchy2"/>
    <dgm:cxn modelId="{AB7390AC-82C5-457C-924F-A6407C734B1D}" type="presOf" srcId="{ED1914F7-CFBD-4ECB-A71F-FFFDCDAF4E6F}" destId="{DC52E122-2449-40FD-B05F-BA947D27FFD2}" srcOrd="0" destOrd="0" presId="urn:microsoft.com/office/officeart/2005/8/layout/hierarchy2"/>
    <dgm:cxn modelId="{FB881B9F-52D7-4893-A637-7AE1282813AC}" type="presOf" srcId="{CCE271D2-1B49-48AA-BBA6-4BC6FABE7488}" destId="{EF6403AF-61FF-481A-9D35-6EFE5412E94B}" srcOrd="0" destOrd="0" presId="urn:microsoft.com/office/officeart/2005/8/layout/hierarchy2"/>
    <dgm:cxn modelId="{54849303-2F8D-4A79-A443-653DC1D29FE5}" type="presOf" srcId="{F82452B0-681C-4B8B-B386-C9338DD6ADAB}" destId="{BA585C9A-2080-4A63-8FC1-C97119385A00}" srcOrd="1" destOrd="0" presId="urn:microsoft.com/office/officeart/2005/8/layout/hierarchy2"/>
    <dgm:cxn modelId="{18DF5E8C-7A5E-43C8-A404-35FAF0722EA6}" srcId="{5D30C673-1E45-410F-B335-75AC55E29297}" destId="{ED1914F7-CFBD-4ECB-A71F-FFFDCDAF4E6F}" srcOrd="0" destOrd="0" parTransId="{749C48A4-8BA8-4767-B3B7-EC0BCBED8AB0}" sibTransId="{B41FDF6E-3054-45B8-B7F6-5CA5C4858A2A}"/>
    <dgm:cxn modelId="{117CE01F-05D6-4320-9006-E66B3D8A442D}" type="presOf" srcId="{749C48A4-8BA8-4767-B3B7-EC0BCBED8AB0}" destId="{782C2A88-7DEE-49B9-92F1-84B09371673A}" srcOrd="1" destOrd="0" presId="urn:microsoft.com/office/officeart/2005/8/layout/hierarchy2"/>
    <dgm:cxn modelId="{7E503AD9-CB3A-43B6-848B-B885F2B2177D}" srcId="{5F1CDDE8-B3AD-4FAD-ABFB-CBE3B648040F}" destId="{67EC796F-3191-4523-ACEE-C235B04F67B4}" srcOrd="1" destOrd="0" parTransId="{BBF43A21-09F9-4565-B363-E44F223EBCC8}" sibTransId="{1CF50B6E-0808-4BAB-8416-1CD54E84630F}"/>
    <dgm:cxn modelId="{2E64357E-3DAD-41D8-8CFE-3B42544BB819}" srcId="{632F46BF-1185-44CC-A3DE-770D18FC49C5}" destId="{5D30C673-1E45-410F-B335-75AC55E29297}" srcOrd="0" destOrd="0" parTransId="{414DC30A-FD27-4B3D-AE77-D0CEA560AF03}" sibTransId="{196F934D-D8EF-4AD6-A774-CBB169AE359F}"/>
    <dgm:cxn modelId="{0A250319-B717-49D1-8CB5-93A495171FD4}" type="presOf" srcId="{BBF43A21-09F9-4565-B363-E44F223EBCC8}" destId="{97D2CAE7-B21F-4ED9-A808-684E021955DF}" srcOrd="1" destOrd="0" presId="urn:microsoft.com/office/officeart/2005/8/layout/hierarchy2"/>
    <dgm:cxn modelId="{01345ED1-1968-428E-9E3A-542E0F51AEF3}" type="presOf" srcId="{84E2E405-1CAD-48E7-8541-7E9C234A7120}" destId="{960E7C19-B060-4DF9-9A85-B9B677AFF5A8}" srcOrd="0" destOrd="0" presId="urn:microsoft.com/office/officeart/2005/8/layout/hierarchy2"/>
    <dgm:cxn modelId="{081FA244-A920-4662-BF74-1E3D199A68A9}" srcId="{2B3AAF73-9F99-42A1-89D6-E4D231AB1D01}" destId="{81534FD3-BB88-486C-A956-D8EB5C66139A}" srcOrd="0" destOrd="0" parTransId="{F286029E-8ABC-40AC-8E2D-1A276C2B905D}" sibTransId="{648A7DB4-E084-43E9-8F58-BDED28879748}"/>
    <dgm:cxn modelId="{A95A88D4-735A-4C9F-B271-AC921B3725A8}" type="presOf" srcId="{84E2E405-1CAD-48E7-8541-7E9C234A7120}" destId="{5AB9E417-0820-406B-AECA-E6827499D582}" srcOrd="1" destOrd="0" presId="urn:microsoft.com/office/officeart/2005/8/layout/hierarchy2"/>
    <dgm:cxn modelId="{B7C16778-1228-4CE8-A7A6-CABA58379D9E}" type="presOf" srcId="{F82452B0-681C-4B8B-B386-C9338DD6ADAB}" destId="{B3ECD90C-246D-4C07-88B9-7F711B96C564}" srcOrd="0" destOrd="0" presId="urn:microsoft.com/office/officeart/2005/8/layout/hierarchy2"/>
    <dgm:cxn modelId="{65018741-ED7B-4A7A-8347-2058922C4060}" type="presOf" srcId="{5F1CDDE8-B3AD-4FAD-ABFB-CBE3B648040F}" destId="{B592CFAE-B39B-4673-9213-19BCFC7FB50B}" srcOrd="0" destOrd="0" presId="urn:microsoft.com/office/officeart/2005/8/layout/hierarchy2"/>
    <dgm:cxn modelId="{D6C60BDE-5390-4C9C-805F-63C945AD5110}" srcId="{632F46BF-1185-44CC-A3DE-770D18FC49C5}" destId="{5F1CDDE8-B3AD-4FAD-ABFB-CBE3B648040F}" srcOrd="2" destOrd="0" parTransId="{CCE271D2-1B49-48AA-BBA6-4BC6FABE7488}" sibTransId="{43CA24CF-11E1-494A-91F4-7C45FFCF81A4}"/>
    <dgm:cxn modelId="{4EBDF53B-3CA0-4CE5-BF89-6887D736F0DD}" type="presOf" srcId="{B493E6BB-0567-4DBE-93BE-C62F2D7DA6E0}" destId="{541E0A5C-EFC4-48BC-907A-674E61F47545}" srcOrd="1" destOrd="0" presId="urn:microsoft.com/office/officeart/2005/8/layout/hierarchy2"/>
    <dgm:cxn modelId="{FE4631D2-7C72-4E72-8CCF-01AF0B2938B9}" type="presOf" srcId="{F286029E-8ABC-40AC-8E2D-1A276C2B905D}" destId="{646BD4BD-672D-4C63-BB9C-0CDCB085795A}" srcOrd="1" destOrd="0" presId="urn:microsoft.com/office/officeart/2005/8/layout/hierarchy2"/>
    <dgm:cxn modelId="{857E2D0B-816F-46E5-BADD-27ED2AF3DD13}" type="presOf" srcId="{5D30C673-1E45-410F-B335-75AC55E29297}" destId="{9BFD247E-2C7C-4F1C-B1EC-41A6279DD880}" srcOrd="0" destOrd="0" presId="urn:microsoft.com/office/officeart/2005/8/layout/hierarchy2"/>
    <dgm:cxn modelId="{28762AA0-F6D6-4BDE-A659-347562336103}" type="presOf" srcId="{2B3AAF73-9F99-42A1-89D6-E4D231AB1D01}" destId="{8B2DD2BB-5090-4448-9514-9EAAB66D8B1A}" srcOrd="0" destOrd="0" presId="urn:microsoft.com/office/officeart/2005/8/layout/hierarchy2"/>
    <dgm:cxn modelId="{4E5A9171-0CBF-4ACC-B101-3FFED373FC93}" type="presOf" srcId="{2AB7894E-EECE-4AF1-A488-E9B81E73B3C4}" destId="{77A1BD70-D57D-4664-A405-E2F8C0C97B5B}" srcOrd="0" destOrd="0" presId="urn:microsoft.com/office/officeart/2005/8/layout/hierarchy2"/>
    <dgm:cxn modelId="{EC7A3259-0BC9-4052-AB1E-C0BC035BE881}" type="presOf" srcId="{1E4067B1-1044-44AA-A397-620D8C417DC2}" destId="{6A648214-600E-44BD-B14E-FB300481E1A2}" srcOrd="0" destOrd="0" presId="urn:microsoft.com/office/officeart/2005/8/layout/hierarchy2"/>
    <dgm:cxn modelId="{367CA4DB-ECB0-4162-8501-0C84D790D1A5}" type="presOf" srcId="{632F46BF-1185-44CC-A3DE-770D18FC49C5}" destId="{ECE819BC-D63B-4F62-9874-3E7B87F1F8B1}" srcOrd="0" destOrd="0" presId="urn:microsoft.com/office/officeart/2005/8/layout/hierarchy2"/>
    <dgm:cxn modelId="{E557AB26-2851-4D7E-AAD6-4951EBE54BC3}" type="presOf" srcId="{B493E6BB-0567-4DBE-93BE-C62F2D7DA6E0}" destId="{544BF089-90FB-4ED6-B0C7-8090448691FD}" srcOrd="0" destOrd="0" presId="urn:microsoft.com/office/officeart/2005/8/layout/hierarchy2"/>
    <dgm:cxn modelId="{F84B213B-ECD6-419B-A0A0-FD59D439B5D7}" srcId="{632F46BF-1185-44CC-A3DE-770D18FC49C5}" destId="{2B3AAF73-9F99-42A1-89D6-E4D231AB1D01}" srcOrd="1" destOrd="0" parTransId="{84E2E405-1CAD-48E7-8541-7E9C234A7120}" sibTransId="{AD1B04E0-F862-4914-A0AD-9A25273C4C7E}"/>
    <dgm:cxn modelId="{A98922A0-37FE-4C24-954A-8799696F7169}" type="presParOf" srcId="{6A648214-600E-44BD-B14E-FB300481E1A2}" destId="{4D9D6E89-A2BA-40B4-B6C7-1D2C857736FD}" srcOrd="0" destOrd="0" presId="urn:microsoft.com/office/officeart/2005/8/layout/hierarchy2"/>
    <dgm:cxn modelId="{AC17E064-1936-431E-95C1-65850C269F45}" type="presParOf" srcId="{4D9D6E89-A2BA-40B4-B6C7-1D2C857736FD}" destId="{ECE819BC-D63B-4F62-9874-3E7B87F1F8B1}" srcOrd="0" destOrd="0" presId="urn:microsoft.com/office/officeart/2005/8/layout/hierarchy2"/>
    <dgm:cxn modelId="{F095000C-C76E-4B9D-BAC4-D004E6111567}" type="presParOf" srcId="{4D9D6E89-A2BA-40B4-B6C7-1D2C857736FD}" destId="{05B0557D-CE6C-46AF-A237-994A6ED5F1DC}" srcOrd="1" destOrd="0" presId="urn:microsoft.com/office/officeart/2005/8/layout/hierarchy2"/>
    <dgm:cxn modelId="{496AAF7A-A72D-47E9-A823-DA07E72233F8}" type="presParOf" srcId="{05B0557D-CE6C-46AF-A237-994A6ED5F1DC}" destId="{9B2A08C4-35D3-49DD-B052-CA69CBBBA5CD}" srcOrd="0" destOrd="0" presId="urn:microsoft.com/office/officeart/2005/8/layout/hierarchy2"/>
    <dgm:cxn modelId="{E7D6D8B0-152C-41BE-87A5-9473F2F4E2C5}" type="presParOf" srcId="{9B2A08C4-35D3-49DD-B052-CA69CBBBA5CD}" destId="{B19D5B73-0AB1-4DC1-BB5C-8E80C847F377}" srcOrd="0" destOrd="0" presId="urn:microsoft.com/office/officeart/2005/8/layout/hierarchy2"/>
    <dgm:cxn modelId="{F6A47E7F-659E-4B28-B727-51E81A109F43}" type="presParOf" srcId="{05B0557D-CE6C-46AF-A237-994A6ED5F1DC}" destId="{589B3DFE-2831-42C0-BA7A-D4DB16737CCD}" srcOrd="1" destOrd="0" presId="urn:microsoft.com/office/officeart/2005/8/layout/hierarchy2"/>
    <dgm:cxn modelId="{4FC22C47-EBD2-44D0-8122-F8BEEEB29E7F}" type="presParOf" srcId="{589B3DFE-2831-42C0-BA7A-D4DB16737CCD}" destId="{9BFD247E-2C7C-4F1C-B1EC-41A6279DD880}" srcOrd="0" destOrd="0" presId="urn:microsoft.com/office/officeart/2005/8/layout/hierarchy2"/>
    <dgm:cxn modelId="{7E4F13DA-22AD-4BE8-929E-BBBD72235EC6}" type="presParOf" srcId="{589B3DFE-2831-42C0-BA7A-D4DB16737CCD}" destId="{D66BF446-2264-4DFD-ABC8-B19F92959CD2}" srcOrd="1" destOrd="0" presId="urn:microsoft.com/office/officeart/2005/8/layout/hierarchy2"/>
    <dgm:cxn modelId="{5E508AA3-EED3-4903-AC47-B94F0F5F39D4}" type="presParOf" srcId="{D66BF446-2264-4DFD-ABC8-B19F92959CD2}" destId="{20C471B3-3321-4EF8-98D7-D3021F0EF45E}" srcOrd="0" destOrd="0" presId="urn:microsoft.com/office/officeart/2005/8/layout/hierarchy2"/>
    <dgm:cxn modelId="{EDD75FAD-3A16-46E0-862D-C6CE84678F39}" type="presParOf" srcId="{20C471B3-3321-4EF8-98D7-D3021F0EF45E}" destId="{782C2A88-7DEE-49B9-92F1-84B09371673A}" srcOrd="0" destOrd="0" presId="urn:microsoft.com/office/officeart/2005/8/layout/hierarchy2"/>
    <dgm:cxn modelId="{27E81B7A-3427-465B-8251-1DB77A75CFDF}" type="presParOf" srcId="{D66BF446-2264-4DFD-ABC8-B19F92959CD2}" destId="{73AA1104-14C6-4502-9E6D-C4C113620327}" srcOrd="1" destOrd="0" presId="urn:microsoft.com/office/officeart/2005/8/layout/hierarchy2"/>
    <dgm:cxn modelId="{E78341E0-0A67-4B44-85D2-A1AF9B96C4F5}" type="presParOf" srcId="{73AA1104-14C6-4502-9E6D-C4C113620327}" destId="{DC52E122-2449-40FD-B05F-BA947D27FFD2}" srcOrd="0" destOrd="0" presId="urn:microsoft.com/office/officeart/2005/8/layout/hierarchy2"/>
    <dgm:cxn modelId="{FF55ABCB-587C-48CF-AC27-9D5C602847EE}" type="presParOf" srcId="{73AA1104-14C6-4502-9E6D-C4C113620327}" destId="{5E21B144-B773-4B38-A3B4-EC91128A2708}" srcOrd="1" destOrd="0" presId="urn:microsoft.com/office/officeart/2005/8/layout/hierarchy2"/>
    <dgm:cxn modelId="{8FE1F9BD-8B56-4CF4-9E3A-CEF598A42EA1}" type="presParOf" srcId="{D66BF446-2264-4DFD-ABC8-B19F92959CD2}" destId="{544BF089-90FB-4ED6-B0C7-8090448691FD}" srcOrd="2" destOrd="0" presId="urn:microsoft.com/office/officeart/2005/8/layout/hierarchy2"/>
    <dgm:cxn modelId="{ED633939-4413-4E0F-81A0-76296F0C7FC6}" type="presParOf" srcId="{544BF089-90FB-4ED6-B0C7-8090448691FD}" destId="{541E0A5C-EFC4-48BC-907A-674E61F47545}" srcOrd="0" destOrd="0" presId="urn:microsoft.com/office/officeart/2005/8/layout/hierarchy2"/>
    <dgm:cxn modelId="{8FF914A5-AF93-4E03-B353-0C5BB623BFE6}" type="presParOf" srcId="{D66BF446-2264-4DFD-ABC8-B19F92959CD2}" destId="{536446C9-6C2A-4958-A185-666C2E81489D}" srcOrd="3" destOrd="0" presId="urn:microsoft.com/office/officeart/2005/8/layout/hierarchy2"/>
    <dgm:cxn modelId="{C2E69AF5-C774-46DD-940C-94DA0271866E}" type="presParOf" srcId="{536446C9-6C2A-4958-A185-666C2E81489D}" destId="{A124BCD2-6A27-4C87-A406-BDBE3FC06DCC}" srcOrd="0" destOrd="0" presId="urn:microsoft.com/office/officeart/2005/8/layout/hierarchy2"/>
    <dgm:cxn modelId="{E38E4CB3-F081-4804-BEF9-D93544289C57}" type="presParOf" srcId="{536446C9-6C2A-4958-A185-666C2E81489D}" destId="{82A5BBFB-3DE6-4FA6-B680-49683B5A71F5}" srcOrd="1" destOrd="0" presId="urn:microsoft.com/office/officeart/2005/8/layout/hierarchy2"/>
    <dgm:cxn modelId="{2698132B-AECE-4470-87CC-77188C6D56D6}" type="presParOf" srcId="{05B0557D-CE6C-46AF-A237-994A6ED5F1DC}" destId="{960E7C19-B060-4DF9-9A85-B9B677AFF5A8}" srcOrd="2" destOrd="0" presId="urn:microsoft.com/office/officeart/2005/8/layout/hierarchy2"/>
    <dgm:cxn modelId="{738BCE01-FB5A-4499-9386-CA058EFDD235}" type="presParOf" srcId="{960E7C19-B060-4DF9-9A85-B9B677AFF5A8}" destId="{5AB9E417-0820-406B-AECA-E6827499D582}" srcOrd="0" destOrd="0" presId="urn:microsoft.com/office/officeart/2005/8/layout/hierarchy2"/>
    <dgm:cxn modelId="{31B26975-915C-4773-AF48-CD5AC9148160}" type="presParOf" srcId="{05B0557D-CE6C-46AF-A237-994A6ED5F1DC}" destId="{6AE0DD90-90A7-42F3-BD47-67DD80A6ED42}" srcOrd="3" destOrd="0" presId="urn:microsoft.com/office/officeart/2005/8/layout/hierarchy2"/>
    <dgm:cxn modelId="{3B7885F3-EE12-45D9-813B-AD9CD65667CE}" type="presParOf" srcId="{6AE0DD90-90A7-42F3-BD47-67DD80A6ED42}" destId="{8B2DD2BB-5090-4448-9514-9EAAB66D8B1A}" srcOrd="0" destOrd="0" presId="urn:microsoft.com/office/officeart/2005/8/layout/hierarchy2"/>
    <dgm:cxn modelId="{80B14946-A95A-4E0A-9AAF-1AB7C954B76F}" type="presParOf" srcId="{6AE0DD90-90A7-42F3-BD47-67DD80A6ED42}" destId="{41B0AB57-8D3C-46D1-8B4B-BABCDE88FE73}" srcOrd="1" destOrd="0" presId="urn:microsoft.com/office/officeart/2005/8/layout/hierarchy2"/>
    <dgm:cxn modelId="{5961C08C-D9F2-42E4-8B4E-C8404DFD7813}" type="presParOf" srcId="{41B0AB57-8D3C-46D1-8B4B-BABCDE88FE73}" destId="{2DA24D75-7F83-42C1-AEBD-C2BE963EF365}" srcOrd="0" destOrd="0" presId="urn:microsoft.com/office/officeart/2005/8/layout/hierarchy2"/>
    <dgm:cxn modelId="{38384B75-A9D6-46F1-A11B-87B11B7D7C19}" type="presParOf" srcId="{2DA24D75-7F83-42C1-AEBD-C2BE963EF365}" destId="{646BD4BD-672D-4C63-BB9C-0CDCB085795A}" srcOrd="0" destOrd="0" presId="urn:microsoft.com/office/officeart/2005/8/layout/hierarchy2"/>
    <dgm:cxn modelId="{3E7E80E9-9E1A-4FF2-9973-3B657A9CFB6F}" type="presParOf" srcId="{41B0AB57-8D3C-46D1-8B4B-BABCDE88FE73}" destId="{648B1039-5602-4750-B060-E5104BC1F01E}" srcOrd="1" destOrd="0" presId="urn:microsoft.com/office/officeart/2005/8/layout/hierarchy2"/>
    <dgm:cxn modelId="{CB6923F9-9463-425F-B512-3934073CBE5D}" type="presParOf" srcId="{648B1039-5602-4750-B060-E5104BC1F01E}" destId="{7A430BA4-82BE-424C-B6F1-3449B3DAD8BF}" srcOrd="0" destOrd="0" presId="urn:microsoft.com/office/officeart/2005/8/layout/hierarchy2"/>
    <dgm:cxn modelId="{EE927492-D765-4229-A44F-E8313768FF0D}" type="presParOf" srcId="{648B1039-5602-4750-B060-E5104BC1F01E}" destId="{F586CCD1-CE83-4630-9C6C-FF27BDC9AF39}" srcOrd="1" destOrd="0" presId="urn:microsoft.com/office/officeart/2005/8/layout/hierarchy2"/>
    <dgm:cxn modelId="{F37E3DF8-2D73-43C9-9DC2-63B2B76A9641}" type="presParOf" srcId="{05B0557D-CE6C-46AF-A237-994A6ED5F1DC}" destId="{EF6403AF-61FF-481A-9D35-6EFE5412E94B}" srcOrd="4" destOrd="0" presId="urn:microsoft.com/office/officeart/2005/8/layout/hierarchy2"/>
    <dgm:cxn modelId="{8F0CC04B-CE51-454B-8492-88EBA634288F}" type="presParOf" srcId="{EF6403AF-61FF-481A-9D35-6EFE5412E94B}" destId="{43BDA868-8B42-4DB3-A3F3-B72E1D505719}" srcOrd="0" destOrd="0" presId="urn:microsoft.com/office/officeart/2005/8/layout/hierarchy2"/>
    <dgm:cxn modelId="{1CCF35AF-6536-4A98-ADE8-42A058CED89E}" type="presParOf" srcId="{05B0557D-CE6C-46AF-A237-994A6ED5F1DC}" destId="{2106C9BC-1815-4C95-BD7A-56C1FBB73FA2}" srcOrd="5" destOrd="0" presId="urn:microsoft.com/office/officeart/2005/8/layout/hierarchy2"/>
    <dgm:cxn modelId="{F3B76E86-F3C2-4EEA-AFB9-B9DDED9D1868}" type="presParOf" srcId="{2106C9BC-1815-4C95-BD7A-56C1FBB73FA2}" destId="{B592CFAE-B39B-4673-9213-19BCFC7FB50B}" srcOrd="0" destOrd="0" presId="urn:microsoft.com/office/officeart/2005/8/layout/hierarchy2"/>
    <dgm:cxn modelId="{2F3D1603-CE27-4FA3-9986-1BCC765C6099}" type="presParOf" srcId="{2106C9BC-1815-4C95-BD7A-56C1FBB73FA2}" destId="{1B6C5DB6-8E96-4318-BDB4-CE9BBCE869DC}" srcOrd="1" destOrd="0" presId="urn:microsoft.com/office/officeart/2005/8/layout/hierarchy2"/>
    <dgm:cxn modelId="{E58D3632-59B9-4C80-8D20-F43863A8202B}" type="presParOf" srcId="{1B6C5DB6-8E96-4318-BDB4-CE9BBCE869DC}" destId="{B3ECD90C-246D-4C07-88B9-7F711B96C564}" srcOrd="0" destOrd="0" presId="urn:microsoft.com/office/officeart/2005/8/layout/hierarchy2"/>
    <dgm:cxn modelId="{A82F68E3-6AE3-4A25-9BF7-C8A17542EA9D}" type="presParOf" srcId="{B3ECD90C-246D-4C07-88B9-7F711B96C564}" destId="{BA585C9A-2080-4A63-8FC1-C97119385A00}" srcOrd="0" destOrd="0" presId="urn:microsoft.com/office/officeart/2005/8/layout/hierarchy2"/>
    <dgm:cxn modelId="{58879838-D50D-4709-A352-2CB20FEAEAFE}" type="presParOf" srcId="{1B6C5DB6-8E96-4318-BDB4-CE9BBCE869DC}" destId="{F06A4F44-E14D-4CA9-9921-2DC31EFD3DD2}" srcOrd="1" destOrd="0" presId="urn:microsoft.com/office/officeart/2005/8/layout/hierarchy2"/>
    <dgm:cxn modelId="{050F4A83-0E42-4909-894E-997A11002E40}" type="presParOf" srcId="{F06A4F44-E14D-4CA9-9921-2DC31EFD3DD2}" destId="{77A1BD70-D57D-4664-A405-E2F8C0C97B5B}" srcOrd="0" destOrd="0" presId="urn:microsoft.com/office/officeart/2005/8/layout/hierarchy2"/>
    <dgm:cxn modelId="{DC31DAC2-1B9B-4CDC-BE01-F96914A7323D}" type="presParOf" srcId="{F06A4F44-E14D-4CA9-9921-2DC31EFD3DD2}" destId="{5BD3CC50-070F-4DF1-AE6F-690E7CC51C0A}" srcOrd="1" destOrd="0" presId="urn:microsoft.com/office/officeart/2005/8/layout/hierarchy2"/>
    <dgm:cxn modelId="{4012440E-FE9C-4D8B-9D7E-2FAEB1707345}" type="presParOf" srcId="{1B6C5DB6-8E96-4318-BDB4-CE9BBCE869DC}" destId="{C822EC07-7FEC-4F33-9BA9-6D80B7A20D74}" srcOrd="2" destOrd="0" presId="urn:microsoft.com/office/officeart/2005/8/layout/hierarchy2"/>
    <dgm:cxn modelId="{F568860D-44BE-48B6-B1AA-13FC8DCB2E02}" type="presParOf" srcId="{C822EC07-7FEC-4F33-9BA9-6D80B7A20D74}" destId="{97D2CAE7-B21F-4ED9-A808-684E021955DF}" srcOrd="0" destOrd="0" presId="urn:microsoft.com/office/officeart/2005/8/layout/hierarchy2"/>
    <dgm:cxn modelId="{9E4C7592-2694-4E35-AD48-54303B014C93}" type="presParOf" srcId="{1B6C5DB6-8E96-4318-BDB4-CE9BBCE869DC}" destId="{DEE66F41-250C-4678-936F-FC10A62B5F3E}" srcOrd="3" destOrd="0" presId="urn:microsoft.com/office/officeart/2005/8/layout/hierarchy2"/>
    <dgm:cxn modelId="{5462657F-61F0-40FA-B5DC-58A1970F251A}" type="presParOf" srcId="{DEE66F41-250C-4678-936F-FC10A62B5F3E}" destId="{D445A196-BDC7-43E4-96BC-92A30E0BDE82}" srcOrd="0" destOrd="0" presId="urn:microsoft.com/office/officeart/2005/8/layout/hierarchy2"/>
    <dgm:cxn modelId="{9A2FE690-098A-4C56-9A4F-69917BAF88C8}" type="presParOf" srcId="{DEE66F41-250C-4678-936F-FC10A62B5F3E}" destId="{F55D58FE-B317-4A20-801E-9AC3E6017D4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101C99-55A0-4726-8394-B97B5ABE45A5}" type="doc">
      <dgm:prSet loTypeId="urn:microsoft.com/office/officeart/2005/8/layout/default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6D3DE29-ACD1-4077-8926-747CB1301BCD}">
      <dgm:prSet phldrT="[Текст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dirty="0"/>
            <a:t>перечень товаров </a:t>
          </a:r>
          <a:br>
            <a:rPr lang="ru-RU" dirty="0"/>
          </a:br>
          <a:r>
            <a:rPr lang="ru-RU" dirty="0"/>
            <a:t>для </a:t>
          </a:r>
          <a:r>
            <a:rPr lang="ru-RU" b="1" dirty="0">
              <a:solidFill>
                <a:schemeClr val="tx1">
                  <a:lumMod val="75000"/>
                  <a:lumOff val="25000"/>
                </a:schemeClr>
              </a:solidFill>
            </a:rPr>
            <a:t>ЗАПРЕТОВ </a:t>
          </a:r>
          <a:r>
            <a:rPr lang="ru-RU" dirty="0"/>
            <a:t>и </a:t>
          </a:r>
          <a:r>
            <a:rPr lang="ru-RU" b="1" dirty="0">
              <a:solidFill>
                <a:srgbClr val="990033"/>
              </a:solidFill>
            </a:rPr>
            <a:t>ОГРАНИЧЕНИЙ</a:t>
          </a:r>
          <a:r>
            <a:rPr lang="ru-RU" dirty="0"/>
            <a:t> + правило «всё остальное — </a:t>
          </a:r>
          <a:r>
            <a:rPr lang="ru-RU" b="1" dirty="0">
              <a:solidFill>
                <a:srgbClr val="336600"/>
              </a:solidFill>
            </a:rPr>
            <a:t>ПРЕИМУЩЕСТВА</a:t>
          </a:r>
          <a:r>
            <a:rPr lang="ru-RU" dirty="0"/>
            <a:t>)</a:t>
          </a:r>
        </a:p>
      </dgm:t>
    </dgm:pt>
    <dgm:pt modelId="{59A266D7-F81F-477C-98B1-C996E13388B7}" type="parTrans" cxnId="{054A65E1-7A2E-4EFF-A92A-3CA415AACF18}">
      <dgm:prSet/>
      <dgm:spPr/>
      <dgm:t>
        <a:bodyPr/>
        <a:lstStyle/>
        <a:p>
          <a:endParaRPr lang="ru-RU"/>
        </a:p>
      </dgm:t>
    </dgm:pt>
    <dgm:pt modelId="{06F094DF-E49C-49DF-8398-032884ABD4BA}" type="sibTrans" cxnId="{054A65E1-7A2E-4EFF-A92A-3CA415AACF18}">
      <dgm:prSet/>
      <dgm:spPr/>
      <dgm:t>
        <a:bodyPr/>
        <a:lstStyle/>
        <a:p>
          <a:endParaRPr lang="ru-RU"/>
        </a:p>
      </dgm:t>
    </dgm:pt>
    <dgm:pt modelId="{CEC293D5-76D4-4E48-B581-7BD91C987E86}">
      <dgm:prSet phldrT="[Текст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dirty="0"/>
            <a:t>требования </a:t>
          </a:r>
          <a:br>
            <a:rPr lang="ru-RU" dirty="0"/>
          </a:br>
          <a:r>
            <a:rPr lang="ru-RU" dirty="0"/>
            <a:t>по глубине локализации, порядку подтверждения, случаи применения, исключения, сроки</a:t>
          </a:r>
        </a:p>
      </dgm:t>
    </dgm:pt>
    <dgm:pt modelId="{0644046F-A432-461A-A471-1B777703993E}" type="parTrans" cxnId="{D4D29F86-5505-4F15-AF11-6E3E75213512}">
      <dgm:prSet/>
      <dgm:spPr/>
      <dgm:t>
        <a:bodyPr/>
        <a:lstStyle/>
        <a:p>
          <a:endParaRPr lang="ru-RU"/>
        </a:p>
      </dgm:t>
    </dgm:pt>
    <dgm:pt modelId="{11171A11-1F23-4BF5-A192-EFFC4C91731F}" type="sibTrans" cxnId="{D4D29F86-5505-4F15-AF11-6E3E75213512}">
      <dgm:prSet/>
      <dgm:spPr/>
      <dgm:t>
        <a:bodyPr/>
        <a:lstStyle/>
        <a:p>
          <a:endParaRPr lang="ru-RU"/>
        </a:p>
      </dgm:t>
    </dgm:pt>
    <dgm:pt modelId="{F2AD777F-27D3-4690-B656-41DA09314B74}" type="pres">
      <dgm:prSet presAssocID="{6B101C99-55A0-4726-8394-B97B5ABE45A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C9F807-34FF-4630-8793-245051FD322C}" type="pres">
      <dgm:prSet presAssocID="{E6D3DE29-ACD1-4077-8926-747CB1301BCD}" presName="node" presStyleLbl="node1" presStyleIdx="0" presStyleCnt="2" custScaleX="108224" custLinFactNeighborY="8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B5375-CFDC-4B31-BF4B-175336DA0E59}" type="pres">
      <dgm:prSet presAssocID="{06F094DF-E49C-49DF-8398-032884ABD4BA}" presName="sibTrans" presStyleCnt="0"/>
      <dgm:spPr/>
    </dgm:pt>
    <dgm:pt modelId="{2C6E8B67-1B23-4F86-AD4E-318F2D8C5F8D}" type="pres">
      <dgm:prSet presAssocID="{CEC293D5-76D4-4E48-B581-7BD91C987E86}" presName="node" presStyleLbl="node1" presStyleIdx="1" presStyleCnt="2" custScaleX="114254" custLinFactNeighborY="8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D82886-3651-4BD9-A1AD-47D22047AA70}" type="presOf" srcId="{CEC293D5-76D4-4E48-B581-7BD91C987E86}" destId="{2C6E8B67-1B23-4F86-AD4E-318F2D8C5F8D}" srcOrd="0" destOrd="0" presId="urn:microsoft.com/office/officeart/2005/8/layout/default"/>
    <dgm:cxn modelId="{D4D29F86-5505-4F15-AF11-6E3E75213512}" srcId="{6B101C99-55A0-4726-8394-B97B5ABE45A5}" destId="{CEC293D5-76D4-4E48-B581-7BD91C987E86}" srcOrd="1" destOrd="0" parTransId="{0644046F-A432-461A-A471-1B777703993E}" sibTransId="{11171A11-1F23-4BF5-A192-EFFC4C91731F}"/>
    <dgm:cxn modelId="{765BCC95-0898-4BC9-AE6D-9BE806B4C22D}" type="presOf" srcId="{6B101C99-55A0-4726-8394-B97B5ABE45A5}" destId="{F2AD777F-27D3-4690-B656-41DA09314B74}" srcOrd="0" destOrd="0" presId="urn:microsoft.com/office/officeart/2005/8/layout/default"/>
    <dgm:cxn modelId="{054A65E1-7A2E-4EFF-A92A-3CA415AACF18}" srcId="{6B101C99-55A0-4726-8394-B97B5ABE45A5}" destId="{E6D3DE29-ACD1-4077-8926-747CB1301BCD}" srcOrd="0" destOrd="0" parTransId="{59A266D7-F81F-477C-98B1-C996E13388B7}" sibTransId="{06F094DF-E49C-49DF-8398-032884ABD4BA}"/>
    <dgm:cxn modelId="{E4808DA8-8B31-4D37-AD7E-71B77023D8CF}" type="presOf" srcId="{E6D3DE29-ACD1-4077-8926-747CB1301BCD}" destId="{B0C9F807-34FF-4630-8793-245051FD322C}" srcOrd="0" destOrd="0" presId="urn:microsoft.com/office/officeart/2005/8/layout/default"/>
    <dgm:cxn modelId="{8706E25E-CFD8-4DB4-AE3E-CEAE84C2456D}" type="presParOf" srcId="{F2AD777F-27D3-4690-B656-41DA09314B74}" destId="{B0C9F807-34FF-4630-8793-245051FD322C}" srcOrd="0" destOrd="0" presId="urn:microsoft.com/office/officeart/2005/8/layout/default"/>
    <dgm:cxn modelId="{FD8E3FF8-08D3-440B-99FA-6B503F16037A}" type="presParOf" srcId="{F2AD777F-27D3-4690-B656-41DA09314B74}" destId="{2B9B5375-CFDC-4B31-BF4B-175336DA0E59}" srcOrd="1" destOrd="0" presId="urn:microsoft.com/office/officeart/2005/8/layout/default"/>
    <dgm:cxn modelId="{35645D8E-5F4D-4535-90C4-84C51245FD9B}" type="presParOf" srcId="{F2AD777F-27D3-4690-B656-41DA09314B74}" destId="{2C6E8B67-1B23-4F86-AD4E-318F2D8C5F8D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4067B1-1044-44AA-A397-620D8C417DC2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632F46BF-1185-44CC-A3DE-770D18FC49C5}">
      <dgm:prSet phldrT="[Текст]" custT="1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ru-RU" sz="1000" dirty="0"/>
            <a:t>национальный режим</a:t>
          </a:r>
        </a:p>
      </dgm:t>
    </dgm:pt>
    <dgm:pt modelId="{8001934F-9A2D-4F07-B6FE-4646668640AA}" type="parTrans" cxnId="{A3F2E1E9-853F-42BE-86E7-67DAE8E4CE1B}">
      <dgm:prSet/>
      <dgm:spPr/>
      <dgm:t>
        <a:bodyPr/>
        <a:lstStyle/>
        <a:p>
          <a:endParaRPr lang="ru-RU"/>
        </a:p>
      </dgm:t>
    </dgm:pt>
    <dgm:pt modelId="{9E556069-A9A3-4103-B4E7-C7E47B13E71D}" type="sibTrans" cxnId="{A3F2E1E9-853F-42BE-86E7-67DAE8E4CE1B}">
      <dgm:prSet/>
      <dgm:spPr/>
      <dgm:t>
        <a:bodyPr/>
        <a:lstStyle/>
        <a:p>
          <a:endParaRPr lang="ru-RU"/>
        </a:p>
      </dgm:t>
    </dgm:pt>
    <dgm:pt modelId="{2AB7894E-EECE-4AF1-A488-E9B81E73B3C4}">
      <dgm:prSet phldrT="[Текст]"/>
      <dgm:spPr>
        <a:solidFill>
          <a:schemeClr val="accent2">
            <a:lumMod val="20000"/>
            <a:lumOff val="80000"/>
          </a:schemeClr>
        </a:solidFill>
        <a:ln>
          <a:solidFill>
            <a:schemeClr val="bg2"/>
          </a:solidFill>
        </a:ln>
      </dgm:spPr>
      <dgm:t>
        <a:bodyPr/>
        <a:lstStyle/>
        <a:p>
          <a:r>
            <a:rPr lang="ru-RU" dirty="0">
              <a:solidFill>
                <a:schemeClr val="bg2"/>
              </a:solidFill>
            </a:rPr>
            <a:t>запреты (постановление 616, 1236)</a:t>
          </a:r>
        </a:p>
      </dgm:t>
    </dgm:pt>
    <dgm:pt modelId="{F82452B0-681C-4B8B-B386-C9338DD6ADAB}" type="parTrans" cxnId="{F50D988A-A3A9-46D0-B7D1-142826BA7289}">
      <dgm:prSet/>
      <dgm:spPr>
        <a:ln>
          <a:solidFill>
            <a:schemeClr val="bg2"/>
          </a:solidFill>
        </a:ln>
      </dgm:spPr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032A651B-A4BC-488F-896F-1796ED025AAE}" type="sibTrans" cxnId="{F50D988A-A3A9-46D0-B7D1-142826BA7289}">
      <dgm:prSet/>
      <dgm:spPr/>
      <dgm:t>
        <a:bodyPr/>
        <a:lstStyle/>
        <a:p>
          <a:endParaRPr lang="ru-RU"/>
        </a:p>
      </dgm:t>
    </dgm:pt>
    <dgm:pt modelId="{5A1D93AE-B7ED-4C7F-9347-7782C50EA00A}">
      <dgm:prSet phldrT="[Текст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bg2"/>
          </a:solidFill>
        </a:ln>
      </dgm:spPr>
      <dgm:t>
        <a:bodyPr/>
        <a:lstStyle/>
        <a:p>
          <a:r>
            <a:rPr lang="ru-RU" sz="1600" b="1" dirty="0">
              <a:solidFill>
                <a:schemeClr val="bg2"/>
              </a:solidFill>
            </a:rPr>
            <a:t>44-ФЗ</a:t>
          </a:r>
          <a:endParaRPr lang="ru-RU" sz="1600" dirty="0">
            <a:solidFill>
              <a:srgbClr val="990033"/>
            </a:solidFill>
          </a:endParaRPr>
        </a:p>
      </dgm:t>
    </dgm:pt>
    <dgm:pt modelId="{B2442609-7AF8-4993-B0E2-03E602380EF8}" type="parTrans" cxnId="{D2D717DA-0786-41C7-B20D-2C0F605F36B7}">
      <dgm:prSet/>
      <dgm:spPr>
        <a:solidFill>
          <a:schemeClr val="accent2">
            <a:lumMod val="20000"/>
            <a:lumOff val="80000"/>
          </a:schemeClr>
        </a:solidFill>
        <a:ln>
          <a:solidFill>
            <a:schemeClr val="bg2"/>
          </a:solidFill>
        </a:ln>
      </dgm:spPr>
      <dgm:t>
        <a:bodyPr/>
        <a:lstStyle/>
        <a:p>
          <a:endParaRPr lang="ru-RU"/>
        </a:p>
      </dgm:t>
    </dgm:pt>
    <dgm:pt modelId="{2504C481-AF60-4D90-8C63-74917BC478A2}" type="sibTrans" cxnId="{D2D717DA-0786-41C7-B20D-2C0F605F36B7}">
      <dgm:prSet/>
      <dgm:spPr/>
      <dgm:t>
        <a:bodyPr/>
        <a:lstStyle/>
        <a:p>
          <a:endParaRPr lang="ru-RU"/>
        </a:p>
      </dgm:t>
    </dgm:pt>
    <dgm:pt modelId="{EBC731CA-80F1-4DD2-B299-4423F811F95A}">
      <dgm:prSet phldrT="[Текст]"/>
      <dgm:spPr>
        <a:solidFill>
          <a:schemeClr val="accent2">
            <a:lumMod val="20000"/>
            <a:lumOff val="80000"/>
          </a:schemeClr>
        </a:solidFill>
        <a:ln>
          <a:solidFill>
            <a:schemeClr val="bg2"/>
          </a:solidFill>
        </a:ln>
      </dgm:spPr>
      <dgm:t>
        <a:bodyPr/>
        <a:lstStyle/>
        <a:p>
          <a:r>
            <a:rPr lang="ru-RU" dirty="0">
              <a:solidFill>
                <a:schemeClr val="bg2"/>
              </a:solidFill>
            </a:rPr>
            <a:t>ограничения «второй — лишний», «третий — лишний»</a:t>
          </a:r>
          <a:br>
            <a:rPr lang="ru-RU" dirty="0">
              <a:solidFill>
                <a:schemeClr val="bg2"/>
              </a:solidFill>
            </a:rPr>
          </a:br>
          <a:r>
            <a:rPr lang="ru-RU" dirty="0">
              <a:solidFill>
                <a:schemeClr val="bg2"/>
              </a:solidFill>
            </a:rPr>
            <a:t>(постановления 1289, 102, 617, 878…)</a:t>
          </a:r>
        </a:p>
      </dgm:t>
    </dgm:pt>
    <dgm:pt modelId="{94BD896E-3653-4E00-B056-5DBF87A5A7C3}" type="parTrans" cxnId="{DF72A275-5576-4C3C-A531-B47B0D3ECD1F}">
      <dgm:prSet/>
      <dgm:spPr>
        <a:ln>
          <a:solidFill>
            <a:schemeClr val="bg2"/>
          </a:solidFill>
        </a:ln>
      </dgm:spPr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F77D8CD5-415C-4888-B271-7A7522B462C3}" type="sibTrans" cxnId="{DF72A275-5576-4C3C-A531-B47B0D3ECD1F}">
      <dgm:prSet/>
      <dgm:spPr/>
      <dgm:t>
        <a:bodyPr/>
        <a:lstStyle/>
        <a:p>
          <a:endParaRPr lang="ru-RU"/>
        </a:p>
      </dgm:t>
    </dgm:pt>
    <dgm:pt modelId="{2FC76C45-F417-4ED1-97C0-4C12494FDB85}">
      <dgm:prSet phldrT="[Текст]"/>
      <dgm:spPr>
        <a:solidFill>
          <a:schemeClr val="accent2">
            <a:lumMod val="20000"/>
            <a:lumOff val="80000"/>
          </a:schemeClr>
        </a:solidFill>
        <a:ln>
          <a:solidFill>
            <a:schemeClr val="bg2"/>
          </a:solidFill>
        </a:ln>
      </dgm:spPr>
      <dgm:t>
        <a:bodyPr/>
        <a:lstStyle/>
        <a:p>
          <a:r>
            <a:rPr lang="ru-RU" dirty="0">
              <a:solidFill>
                <a:schemeClr val="bg2"/>
              </a:solidFill>
            </a:rPr>
            <a:t>преимущества 15%, 20% (</a:t>
          </a:r>
          <a:r>
            <a:rPr lang="ru-RU" dirty="0" err="1">
              <a:solidFill>
                <a:schemeClr val="bg2"/>
              </a:solidFill>
            </a:rPr>
            <a:t>нац.проекты</a:t>
          </a:r>
          <a:r>
            <a:rPr lang="ru-RU" dirty="0">
              <a:solidFill>
                <a:schemeClr val="bg2"/>
              </a:solidFill>
            </a:rPr>
            <a:t>) </a:t>
          </a:r>
          <a:br>
            <a:rPr lang="ru-RU" dirty="0">
              <a:solidFill>
                <a:schemeClr val="bg2"/>
              </a:solidFill>
            </a:rPr>
          </a:br>
          <a:r>
            <a:rPr lang="ru-RU" dirty="0">
              <a:solidFill>
                <a:schemeClr val="bg2"/>
              </a:solidFill>
            </a:rPr>
            <a:t>и 25% (ЛП по полному циклу)</a:t>
          </a:r>
          <a:br>
            <a:rPr lang="ru-RU" dirty="0">
              <a:solidFill>
                <a:schemeClr val="bg2"/>
              </a:solidFill>
            </a:rPr>
          </a:br>
          <a:r>
            <a:rPr lang="ru-RU" dirty="0">
              <a:solidFill>
                <a:schemeClr val="bg2"/>
              </a:solidFill>
            </a:rPr>
            <a:t>(приказ 126н)</a:t>
          </a:r>
        </a:p>
      </dgm:t>
    </dgm:pt>
    <dgm:pt modelId="{5E09DFFA-BC8B-419F-ABB1-08DE7C6EE2A3}" type="parTrans" cxnId="{3D3F5E73-879C-41D5-B148-1BA699690F54}">
      <dgm:prSet/>
      <dgm:spPr>
        <a:ln>
          <a:solidFill>
            <a:schemeClr val="bg2"/>
          </a:solidFill>
        </a:ln>
      </dgm:spPr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6448C189-9C46-46C2-9B70-8770C970439E}" type="sibTrans" cxnId="{3D3F5E73-879C-41D5-B148-1BA699690F54}">
      <dgm:prSet/>
      <dgm:spPr/>
      <dgm:t>
        <a:bodyPr/>
        <a:lstStyle/>
        <a:p>
          <a:endParaRPr lang="ru-RU"/>
        </a:p>
      </dgm:t>
    </dgm:pt>
    <dgm:pt modelId="{CB365246-4045-45F0-8FC3-D8952AE44866}">
      <dgm:prSet phldrT="[Текст]"/>
      <dgm:spPr>
        <a:solidFill>
          <a:schemeClr val="accent2">
            <a:lumMod val="20000"/>
            <a:lumOff val="80000"/>
          </a:schemeClr>
        </a:solidFill>
        <a:ln>
          <a:solidFill>
            <a:schemeClr val="bg2"/>
          </a:solidFill>
        </a:ln>
      </dgm:spPr>
      <dgm:t>
        <a:bodyPr/>
        <a:lstStyle/>
        <a:p>
          <a:r>
            <a:rPr lang="ru-RU" dirty="0">
              <a:solidFill>
                <a:schemeClr val="bg2"/>
              </a:solidFill>
            </a:rPr>
            <a:t>квоты</a:t>
          </a:r>
          <a:br>
            <a:rPr lang="ru-RU" dirty="0">
              <a:solidFill>
                <a:schemeClr val="bg2"/>
              </a:solidFill>
            </a:rPr>
          </a:br>
          <a:r>
            <a:rPr lang="ru-RU" dirty="0">
              <a:solidFill>
                <a:schemeClr val="bg2"/>
              </a:solidFill>
            </a:rPr>
            <a:t>(постановление 2014)</a:t>
          </a:r>
        </a:p>
      </dgm:t>
    </dgm:pt>
    <dgm:pt modelId="{F70FAFEA-B8FD-4FB0-B097-77E1FB22217F}" type="parTrans" cxnId="{9D1C585B-93A3-45DC-930E-661118D629AA}">
      <dgm:prSet/>
      <dgm:spPr>
        <a:ln>
          <a:solidFill>
            <a:schemeClr val="bg2"/>
          </a:solidFill>
        </a:ln>
      </dgm:spPr>
      <dgm:t>
        <a:bodyPr/>
        <a:lstStyle/>
        <a:p>
          <a:endParaRPr lang="ru-RU"/>
        </a:p>
      </dgm:t>
    </dgm:pt>
    <dgm:pt modelId="{B608004D-E5A3-481C-B0AB-9F2B57D52F71}" type="sibTrans" cxnId="{9D1C585B-93A3-45DC-930E-661118D629AA}">
      <dgm:prSet/>
      <dgm:spPr/>
      <dgm:t>
        <a:bodyPr/>
        <a:lstStyle/>
        <a:p>
          <a:endParaRPr lang="ru-RU"/>
        </a:p>
      </dgm:t>
    </dgm:pt>
    <dgm:pt modelId="{6CEA90A7-1EB3-47B8-9E79-21430F57CADB}">
      <dgm:prSet phldrT="[Текст]" custT="1"/>
      <dgm:spPr>
        <a:solidFill>
          <a:srgbClr val="FFEBF5"/>
        </a:solidFill>
        <a:ln>
          <a:solidFill>
            <a:srgbClr val="990033"/>
          </a:solidFill>
        </a:ln>
      </dgm:spPr>
      <dgm:t>
        <a:bodyPr/>
        <a:lstStyle/>
        <a:p>
          <a:r>
            <a:rPr lang="ru-RU" sz="1600" b="1">
              <a:solidFill>
                <a:srgbClr val="990033"/>
              </a:solidFill>
            </a:rPr>
            <a:t>223-ФЗ</a:t>
          </a:r>
          <a:endParaRPr lang="ru-RU" sz="1600" dirty="0">
            <a:solidFill>
              <a:schemeClr val="bg2"/>
            </a:solidFill>
          </a:endParaRPr>
        </a:p>
      </dgm:t>
    </dgm:pt>
    <dgm:pt modelId="{9DBD435B-A7D4-4090-9223-53D10F74653C}" type="parTrans" cxnId="{DA7A3A40-2BDE-403A-ACDA-5ACE95918F07}">
      <dgm:prSet/>
      <dgm:spPr>
        <a:ln>
          <a:solidFill>
            <a:srgbClr val="990033"/>
          </a:solidFill>
        </a:ln>
      </dgm:spPr>
      <dgm:t>
        <a:bodyPr/>
        <a:lstStyle/>
        <a:p>
          <a:endParaRPr lang="ru-RU"/>
        </a:p>
      </dgm:t>
    </dgm:pt>
    <dgm:pt modelId="{B439ECB8-ABFC-4274-B76F-EF634BAC1F82}" type="sibTrans" cxnId="{DA7A3A40-2BDE-403A-ACDA-5ACE95918F07}">
      <dgm:prSet/>
      <dgm:spPr/>
      <dgm:t>
        <a:bodyPr/>
        <a:lstStyle/>
        <a:p>
          <a:endParaRPr lang="ru-RU"/>
        </a:p>
      </dgm:t>
    </dgm:pt>
    <dgm:pt modelId="{F510EA53-E7F8-4AA5-9430-FA4B3D516777}">
      <dgm:prSet phldrT="[Текст]"/>
      <dgm:spPr>
        <a:solidFill>
          <a:srgbClr val="FFEBF5"/>
        </a:solidFill>
        <a:ln>
          <a:solidFill>
            <a:srgbClr val="990033"/>
          </a:solidFill>
        </a:ln>
      </dgm:spPr>
      <dgm:t>
        <a:bodyPr/>
        <a:lstStyle/>
        <a:p>
          <a:r>
            <a:rPr lang="ru-RU" dirty="0">
              <a:solidFill>
                <a:srgbClr val="990033"/>
              </a:solidFill>
            </a:rPr>
            <a:t>преимущества 15%</a:t>
          </a:r>
          <a:br>
            <a:rPr lang="ru-RU" dirty="0">
              <a:solidFill>
                <a:srgbClr val="990033"/>
              </a:solidFill>
            </a:rPr>
          </a:br>
          <a:r>
            <a:rPr lang="ru-RU" dirty="0">
              <a:solidFill>
                <a:srgbClr val="990033"/>
              </a:solidFill>
            </a:rPr>
            <a:t>(постановление 925)</a:t>
          </a:r>
        </a:p>
      </dgm:t>
    </dgm:pt>
    <dgm:pt modelId="{A939BA15-7525-4010-87DE-57694CA3320C}" type="parTrans" cxnId="{CED12146-B2CD-4858-B1D4-8A3062815C7C}">
      <dgm:prSet/>
      <dgm:spPr>
        <a:ln>
          <a:solidFill>
            <a:srgbClr val="990033"/>
          </a:solidFill>
        </a:ln>
      </dgm:spPr>
      <dgm:t>
        <a:bodyPr/>
        <a:lstStyle/>
        <a:p>
          <a:endParaRPr lang="ru-RU"/>
        </a:p>
      </dgm:t>
    </dgm:pt>
    <dgm:pt modelId="{6778D7E5-753E-4FDA-9B95-83A959CF0823}" type="sibTrans" cxnId="{CED12146-B2CD-4858-B1D4-8A3062815C7C}">
      <dgm:prSet/>
      <dgm:spPr/>
      <dgm:t>
        <a:bodyPr/>
        <a:lstStyle/>
        <a:p>
          <a:endParaRPr lang="ru-RU"/>
        </a:p>
      </dgm:t>
    </dgm:pt>
    <dgm:pt modelId="{D1A404DD-E520-4DEC-838A-D14D58C997DE}">
      <dgm:prSet phldrT="[Текст]"/>
      <dgm:spPr>
        <a:solidFill>
          <a:srgbClr val="FFEBF5"/>
        </a:solidFill>
        <a:ln>
          <a:solidFill>
            <a:srgbClr val="990033"/>
          </a:solidFill>
        </a:ln>
      </dgm:spPr>
      <dgm:t>
        <a:bodyPr/>
        <a:lstStyle/>
        <a:p>
          <a:r>
            <a:rPr lang="ru-RU" dirty="0">
              <a:solidFill>
                <a:srgbClr val="990033"/>
              </a:solidFill>
            </a:rPr>
            <a:t>квоты</a:t>
          </a:r>
          <a:br>
            <a:rPr lang="ru-RU" dirty="0">
              <a:solidFill>
                <a:srgbClr val="990033"/>
              </a:solidFill>
            </a:rPr>
          </a:br>
          <a:r>
            <a:rPr lang="ru-RU" dirty="0">
              <a:solidFill>
                <a:srgbClr val="990033"/>
              </a:solidFill>
            </a:rPr>
            <a:t>(постановление 2013)</a:t>
          </a:r>
          <a:endParaRPr lang="ru-RU"/>
        </a:p>
      </dgm:t>
    </dgm:pt>
    <dgm:pt modelId="{36092CAB-9137-4454-91F7-CA16E97F7565}" type="parTrans" cxnId="{6E9F4935-DE46-4F2C-9C5A-AEF9F77D8EC9}">
      <dgm:prSet/>
      <dgm:spPr>
        <a:ln>
          <a:solidFill>
            <a:srgbClr val="990033"/>
          </a:solidFill>
        </a:ln>
      </dgm:spPr>
      <dgm:t>
        <a:bodyPr/>
        <a:lstStyle/>
        <a:p>
          <a:endParaRPr lang="ru-RU"/>
        </a:p>
      </dgm:t>
    </dgm:pt>
    <dgm:pt modelId="{D8AD0F31-7B88-476F-9E83-9D5856B042A8}" type="sibTrans" cxnId="{6E9F4935-DE46-4F2C-9C5A-AEF9F77D8EC9}">
      <dgm:prSet/>
      <dgm:spPr/>
      <dgm:t>
        <a:bodyPr/>
        <a:lstStyle/>
        <a:p>
          <a:endParaRPr lang="ru-RU"/>
        </a:p>
      </dgm:t>
    </dgm:pt>
    <dgm:pt modelId="{6A648214-600E-44BD-B14E-FB300481E1A2}" type="pres">
      <dgm:prSet presAssocID="{1E4067B1-1044-44AA-A397-620D8C417DC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9D6E89-A2BA-40B4-B6C7-1D2C857736FD}" type="pres">
      <dgm:prSet presAssocID="{632F46BF-1185-44CC-A3DE-770D18FC49C5}" presName="root1" presStyleCnt="0"/>
      <dgm:spPr/>
    </dgm:pt>
    <dgm:pt modelId="{ECE819BC-D63B-4F62-9874-3E7B87F1F8B1}" type="pres">
      <dgm:prSet presAssocID="{632F46BF-1185-44CC-A3DE-770D18FC49C5}" presName="LevelOneTextNode" presStyleLbl="node0" presStyleIdx="0" presStyleCnt="1" custLinFactNeighborX="-25" custLinFactNeighborY="-28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B0557D-CE6C-46AF-A237-994A6ED5F1DC}" type="pres">
      <dgm:prSet presAssocID="{632F46BF-1185-44CC-A3DE-770D18FC49C5}" presName="level2hierChild" presStyleCnt="0"/>
      <dgm:spPr/>
    </dgm:pt>
    <dgm:pt modelId="{B9C98D0B-A235-4052-B46A-F249D218E8C2}" type="pres">
      <dgm:prSet presAssocID="{B2442609-7AF8-4993-B0E2-03E602380EF8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F485AF9A-0ECA-4B6B-B6A3-87B6A82E983A}" type="pres">
      <dgm:prSet presAssocID="{B2442609-7AF8-4993-B0E2-03E602380EF8}" presName="connTx" presStyleLbl="parChTrans1D2" presStyleIdx="0" presStyleCnt="2"/>
      <dgm:spPr/>
      <dgm:t>
        <a:bodyPr/>
        <a:lstStyle/>
        <a:p>
          <a:endParaRPr lang="ru-RU"/>
        </a:p>
      </dgm:t>
    </dgm:pt>
    <dgm:pt modelId="{B5C92BEB-F121-4DE4-8370-C30B915F494B}" type="pres">
      <dgm:prSet presAssocID="{5A1D93AE-B7ED-4C7F-9347-7782C50EA00A}" presName="root2" presStyleCnt="0"/>
      <dgm:spPr/>
    </dgm:pt>
    <dgm:pt modelId="{2C41565A-43A5-417B-A48C-D8D58333E227}" type="pres">
      <dgm:prSet presAssocID="{5A1D93AE-B7ED-4C7F-9347-7782C50EA00A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8692F4-F2ED-4F95-B6B8-4979E36D2405}" type="pres">
      <dgm:prSet presAssocID="{5A1D93AE-B7ED-4C7F-9347-7782C50EA00A}" presName="level3hierChild" presStyleCnt="0"/>
      <dgm:spPr/>
    </dgm:pt>
    <dgm:pt modelId="{B3ECD90C-246D-4C07-88B9-7F711B96C564}" type="pres">
      <dgm:prSet presAssocID="{F82452B0-681C-4B8B-B386-C9338DD6ADAB}" presName="conn2-1" presStyleLbl="parChTrans1D3" presStyleIdx="0" presStyleCnt="6"/>
      <dgm:spPr/>
      <dgm:t>
        <a:bodyPr/>
        <a:lstStyle/>
        <a:p>
          <a:endParaRPr lang="ru-RU"/>
        </a:p>
      </dgm:t>
    </dgm:pt>
    <dgm:pt modelId="{BA585C9A-2080-4A63-8FC1-C97119385A00}" type="pres">
      <dgm:prSet presAssocID="{F82452B0-681C-4B8B-B386-C9338DD6ADAB}" presName="connTx" presStyleLbl="parChTrans1D3" presStyleIdx="0" presStyleCnt="6"/>
      <dgm:spPr/>
      <dgm:t>
        <a:bodyPr/>
        <a:lstStyle/>
        <a:p>
          <a:endParaRPr lang="ru-RU"/>
        </a:p>
      </dgm:t>
    </dgm:pt>
    <dgm:pt modelId="{F06A4F44-E14D-4CA9-9921-2DC31EFD3DD2}" type="pres">
      <dgm:prSet presAssocID="{2AB7894E-EECE-4AF1-A488-E9B81E73B3C4}" presName="root2" presStyleCnt="0"/>
      <dgm:spPr/>
    </dgm:pt>
    <dgm:pt modelId="{77A1BD70-D57D-4664-A405-E2F8C0C97B5B}" type="pres">
      <dgm:prSet presAssocID="{2AB7894E-EECE-4AF1-A488-E9B81E73B3C4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D3CC50-070F-4DF1-AE6F-690E7CC51C0A}" type="pres">
      <dgm:prSet presAssocID="{2AB7894E-EECE-4AF1-A488-E9B81E73B3C4}" presName="level3hierChild" presStyleCnt="0"/>
      <dgm:spPr/>
    </dgm:pt>
    <dgm:pt modelId="{EB9F9DF8-FF3C-41A0-AD99-9CD2FC48DF82}" type="pres">
      <dgm:prSet presAssocID="{94BD896E-3653-4E00-B056-5DBF87A5A7C3}" presName="conn2-1" presStyleLbl="parChTrans1D3" presStyleIdx="1" presStyleCnt="6"/>
      <dgm:spPr/>
      <dgm:t>
        <a:bodyPr/>
        <a:lstStyle/>
        <a:p>
          <a:endParaRPr lang="ru-RU"/>
        </a:p>
      </dgm:t>
    </dgm:pt>
    <dgm:pt modelId="{C0CCDA31-311A-4EBB-9BAD-72FFB4A2B3C2}" type="pres">
      <dgm:prSet presAssocID="{94BD896E-3653-4E00-B056-5DBF87A5A7C3}" presName="connTx" presStyleLbl="parChTrans1D3" presStyleIdx="1" presStyleCnt="6"/>
      <dgm:spPr/>
      <dgm:t>
        <a:bodyPr/>
        <a:lstStyle/>
        <a:p>
          <a:endParaRPr lang="ru-RU"/>
        </a:p>
      </dgm:t>
    </dgm:pt>
    <dgm:pt modelId="{7753149D-4979-458C-AFD9-E79C426EB931}" type="pres">
      <dgm:prSet presAssocID="{EBC731CA-80F1-4DD2-B299-4423F811F95A}" presName="root2" presStyleCnt="0"/>
      <dgm:spPr/>
    </dgm:pt>
    <dgm:pt modelId="{25E7DFE1-46B1-43D7-B801-5E8D17E6EE9A}" type="pres">
      <dgm:prSet presAssocID="{EBC731CA-80F1-4DD2-B299-4423F811F95A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42C70B-03EE-4A44-ADF1-680AA5DFAC46}" type="pres">
      <dgm:prSet presAssocID="{EBC731CA-80F1-4DD2-B299-4423F811F95A}" presName="level3hierChild" presStyleCnt="0"/>
      <dgm:spPr/>
    </dgm:pt>
    <dgm:pt modelId="{A2142CF9-E2B4-417D-9FEC-40E79DB119E4}" type="pres">
      <dgm:prSet presAssocID="{5E09DFFA-BC8B-419F-ABB1-08DE7C6EE2A3}" presName="conn2-1" presStyleLbl="parChTrans1D3" presStyleIdx="2" presStyleCnt="6"/>
      <dgm:spPr/>
      <dgm:t>
        <a:bodyPr/>
        <a:lstStyle/>
        <a:p>
          <a:endParaRPr lang="ru-RU"/>
        </a:p>
      </dgm:t>
    </dgm:pt>
    <dgm:pt modelId="{5E6B2EB5-5B9E-45C1-ACC9-2AF5248C755F}" type="pres">
      <dgm:prSet presAssocID="{5E09DFFA-BC8B-419F-ABB1-08DE7C6EE2A3}" presName="connTx" presStyleLbl="parChTrans1D3" presStyleIdx="2" presStyleCnt="6"/>
      <dgm:spPr/>
      <dgm:t>
        <a:bodyPr/>
        <a:lstStyle/>
        <a:p>
          <a:endParaRPr lang="ru-RU"/>
        </a:p>
      </dgm:t>
    </dgm:pt>
    <dgm:pt modelId="{72AB3990-CBB4-4B49-9150-53175F1B0075}" type="pres">
      <dgm:prSet presAssocID="{2FC76C45-F417-4ED1-97C0-4C12494FDB85}" presName="root2" presStyleCnt="0"/>
      <dgm:spPr/>
    </dgm:pt>
    <dgm:pt modelId="{DA9471A0-D1EC-4677-879C-5DD74EAFD146}" type="pres">
      <dgm:prSet presAssocID="{2FC76C45-F417-4ED1-97C0-4C12494FDB85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298DDE-C3C8-4563-8CFF-6487E84321B2}" type="pres">
      <dgm:prSet presAssocID="{2FC76C45-F417-4ED1-97C0-4C12494FDB85}" presName="level3hierChild" presStyleCnt="0"/>
      <dgm:spPr/>
    </dgm:pt>
    <dgm:pt modelId="{FFF820C1-3059-478C-826F-B966DD8A6CE7}" type="pres">
      <dgm:prSet presAssocID="{F70FAFEA-B8FD-4FB0-B097-77E1FB22217F}" presName="conn2-1" presStyleLbl="parChTrans1D3" presStyleIdx="3" presStyleCnt="6"/>
      <dgm:spPr/>
      <dgm:t>
        <a:bodyPr/>
        <a:lstStyle/>
        <a:p>
          <a:endParaRPr lang="ru-RU"/>
        </a:p>
      </dgm:t>
    </dgm:pt>
    <dgm:pt modelId="{7B1BC127-F837-4224-8166-D44D081ACA2E}" type="pres">
      <dgm:prSet presAssocID="{F70FAFEA-B8FD-4FB0-B097-77E1FB22217F}" presName="connTx" presStyleLbl="parChTrans1D3" presStyleIdx="3" presStyleCnt="6"/>
      <dgm:spPr/>
      <dgm:t>
        <a:bodyPr/>
        <a:lstStyle/>
        <a:p>
          <a:endParaRPr lang="ru-RU"/>
        </a:p>
      </dgm:t>
    </dgm:pt>
    <dgm:pt modelId="{7CDB5394-5DE5-4794-9766-B394AEFF759D}" type="pres">
      <dgm:prSet presAssocID="{CB365246-4045-45F0-8FC3-D8952AE44866}" presName="root2" presStyleCnt="0"/>
      <dgm:spPr/>
    </dgm:pt>
    <dgm:pt modelId="{FD4A3106-EFEA-472B-BBA6-79301F95F9FF}" type="pres">
      <dgm:prSet presAssocID="{CB365246-4045-45F0-8FC3-D8952AE44866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274388-E509-4939-8C71-2079D4CE416C}" type="pres">
      <dgm:prSet presAssocID="{CB365246-4045-45F0-8FC3-D8952AE44866}" presName="level3hierChild" presStyleCnt="0"/>
      <dgm:spPr/>
    </dgm:pt>
    <dgm:pt modelId="{C864D61B-B46E-41D5-90A0-1223BEB6FEF4}" type="pres">
      <dgm:prSet presAssocID="{9DBD435B-A7D4-4090-9223-53D10F74653C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E6823983-A9D1-4E00-94E4-33838744A13C}" type="pres">
      <dgm:prSet presAssocID="{9DBD435B-A7D4-4090-9223-53D10F74653C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747C41C-4612-45AD-8C93-9C05C480B370}" type="pres">
      <dgm:prSet presAssocID="{6CEA90A7-1EB3-47B8-9E79-21430F57CADB}" presName="root2" presStyleCnt="0"/>
      <dgm:spPr/>
    </dgm:pt>
    <dgm:pt modelId="{9CAFCD8A-4B35-4DB3-8FCE-A07ABEA07BAA}" type="pres">
      <dgm:prSet presAssocID="{6CEA90A7-1EB3-47B8-9E79-21430F57CAD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E61C46-F19E-41DB-AC0C-7E18A2315775}" type="pres">
      <dgm:prSet presAssocID="{6CEA90A7-1EB3-47B8-9E79-21430F57CADB}" presName="level3hierChild" presStyleCnt="0"/>
      <dgm:spPr/>
    </dgm:pt>
    <dgm:pt modelId="{16C8A8D9-2A6C-4F89-A995-985131B661A2}" type="pres">
      <dgm:prSet presAssocID="{A939BA15-7525-4010-87DE-57694CA3320C}" presName="conn2-1" presStyleLbl="parChTrans1D3" presStyleIdx="4" presStyleCnt="6"/>
      <dgm:spPr/>
      <dgm:t>
        <a:bodyPr/>
        <a:lstStyle/>
        <a:p>
          <a:endParaRPr lang="ru-RU"/>
        </a:p>
      </dgm:t>
    </dgm:pt>
    <dgm:pt modelId="{420F31B5-38C3-4467-827D-884B77B2BCEC}" type="pres">
      <dgm:prSet presAssocID="{A939BA15-7525-4010-87DE-57694CA3320C}" presName="connTx" presStyleLbl="parChTrans1D3" presStyleIdx="4" presStyleCnt="6"/>
      <dgm:spPr/>
      <dgm:t>
        <a:bodyPr/>
        <a:lstStyle/>
        <a:p>
          <a:endParaRPr lang="ru-RU"/>
        </a:p>
      </dgm:t>
    </dgm:pt>
    <dgm:pt modelId="{02F1DF53-143E-4DAD-A41C-6A5BC6421FF0}" type="pres">
      <dgm:prSet presAssocID="{F510EA53-E7F8-4AA5-9430-FA4B3D516777}" presName="root2" presStyleCnt="0"/>
      <dgm:spPr/>
    </dgm:pt>
    <dgm:pt modelId="{4013C895-AF49-4313-8C80-554EB5ABF01B}" type="pres">
      <dgm:prSet presAssocID="{F510EA53-E7F8-4AA5-9430-FA4B3D516777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1D8786-6BEC-476C-B131-21DF3F2B2E88}" type="pres">
      <dgm:prSet presAssocID="{F510EA53-E7F8-4AA5-9430-FA4B3D516777}" presName="level3hierChild" presStyleCnt="0"/>
      <dgm:spPr/>
    </dgm:pt>
    <dgm:pt modelId="{DDF8900C-32AB-4755-A3C0-A703FA95B657}" type="pres">
      <dgm:prSet presAssocID="{36092CAB-9137-4454-91F7-CA16E97F7565}" presName="conn2-1" presStyleLbl="parChTrans1D3" presStyleIdx="5" presStyleCnt="6"/>
      <dgm:spPr/>
      <dgm:t>
        <a:bodyPr/>
        <a:lstStyle/>
        <a:p>
          <a:endParaRPr lang="ru-RU"/>
        </a:p>
      </dgm:t>
    </dgm:pt>
    <dgm:pt modelId="{FDD7F592-5537-4DEE-B345-DAB665B9F44D}" type="pres">
      <dgm:prSet presAssocID="{36092CAB-9137-4454-91F7-CA16E97F7565}" presName="connTx" presStyleLbl="parChTrans1D3" presStyleIdx="5" presStyleCnt="6"/>
      <dgm:spPr/>
      <dgm:t>
        <a:bodyPr/>
        <a:lstStyle/>
        <a:p>
          <a:endParaRPr lang="ru-RU"/>
        </a:p>
      </dgm:t>
    </dgm:pt>
    <dgm:pt modelId="{E76C881A-30B9-4FF4-9C1F-361BE493CF4C}" type="pres">
      <dgm:prSet presAssocID="{D1A404DD-E520-4DEC-838A-D14D58C997DE}" presName="root2" presStyleCnt="0"/>
      <dgm:spPr/>
    </dgm:pt>
    <dgm:pt modelId="{97019EFA-9807-4D82-BB6D-869125B0C275}" type="pres">
      <dgm:prSet presAssocID="{D1A404DD-E520-4DEC-838A-D14D58C997DE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2A3D87-95DA-4368-9DA9-06D64C0B6D03}" type="pres">
      <dgm:prSet presAssocID="{D1A404DD-E520-4DEC-838A-D14D58C997DE}" presName="level3hierChild" presStyleCnt="0"/>
      <dgm:spPr/>
    </dgm:pt>
  </dgm:ptLst>
  <dgm:cxnLst>
    <dgm:cxn modelId="{2F6EEC3E-8E41-45C5-AE5A-0552364C2B3D}" type="presOf" srcId="{9DBD435B-A7D4-4090-9223-53D10F74653C}" destId="{C864D61B-B46E-41D5-90A0-1223BEB6FEF4}" srcOrd="0" destOrd="0" presId="urn:microsoft.com/office/officeart/2005/8/layout/hierarchy2"/>
    <dgm:cxn modelId="{F50D988A-A3A9-46D0-B7D1-142826BA7289}" srcId="{5A1D93AE-B7ED-4C7F-9347-7782C50EA00A}" destId="{2AB7894E-EECE-4AF1-A488-E9B81E73B3C4}" srcOrd="0" destOrd="0" parTransId="{F82452B0-681C-4B8B-B386-C9338DD6ADAB}" sibTransId="{032A651B-A4BC-488F-896F-1796ED025AAE}"/>
    <dgm:cxn modelId="{2C35DFB0-0E8C-4811-8A65-6101EC420C89}" type="presOf" srcId="{5E09DFFA-BC8B-419F-ABB1-08DE7C6EE2A3}" destId="{A2142CF9-E2B4-417D-9FEC-40E79DB119E4}" srcOrd="0" destOrd="0" presId="urn:microsoft.com/office/officeart/2005/8/layout/hierarchy2"/>
    <dgm:cxn modelId="{CEBBCB52-3FE2-4FF7-8DA5-087E21F19B5E}" type="presOf" srcId="{F82452B0-681C-4B8B-B386-C9338DD6ADAB}" destId="{B3ECD90C-246D-4C07-88B9-7F711B96C564}" srcOrd="0" destOrd="0" presId="urn:microsoft.com/office/officeart/2005/8/layout/hierarchy2"/>
    <dgm:cxn modelId="{6890CCF2-736B-4BEF-ADF2-85475F904CCA}" type="presOf" srcId="{D1A404DD-E520-4DEC-838A-D14D58C997DE}" destId="{97019EFA-9807-4D82-BB6D-869125B0C275}" srcOrd="0" destOrd="0" presId="urn:microsoft.com/office/officeart/2005/8/layout/hierarchy2"/>
    <dgm:cxn modelId="{BA44C94A-2983-45A9-A734-33CE6E4A0CDF}" type="presOf" srcId="{CB365246-4045-45F0-8FC3-D8952AE44866}" destId="{FD4A3106-EFEA-472B-BBA6-79301F95F9FF}" srcOrd="0" destOrd="0" presId="urn:microsoft.com/office/officeart/2005/8/layout/hierarchy2"/>
    <dgm:cxn modelId="{047B4115-6E11-4123-BB62-672C981ACADC}" type="presOf" srcId="{36092CAB-9137-4454-91F7-CA16E97F7565}" destId="{DDF8900C-32AB-4755-A3C0-A703FA95B657}" srcOrd="0" destOrd="0" presId="urn:microsoft.com/office/officeart/2005/8/layout/hierarchy2"/>
    <dgm:cxn modelId="{A3F2E1E9-853F-42BE-86E7-67DAE8E4CE1B}" srcId="{1E4067B1-1044-44AA-A397-620D8C417DC2}" destId="{632F46BF-1185-44CC-A3DE-770D18FC49C5}" srcOrd="0" destOrd="0" parTransId="{8001934F-9A2D-4F07-B6FE-4646668640AA}" sibTransId="{9E556069-A9A3-4103-B4E7-C7E47B13E71D}"/>
    <dgm:cxn modelId="{E665C43F-3C53-4146-829D-C3AE12443436}" type="presOf" srcId="{94BD896E-3653-4E00-B056-5DBF87A5A7C3}" destId="{C0CCDA31-311A-4EBB-9BAD-72FFB4A2B3C2}" srcOrd="1" destOrd="0" presId="urn:microsoft.com/office/officeart/2005/8/layout/hierarchy2"/>
    <dgm:cxn modelId="{F16A6BA9-A6CA-42A2-8DF7-1EB540C13244}" type="presOf" srcId="{36092CAB-9137-4454-91F7-CA16E97F7565}" destId="{FDD7F592-5537-4DEE-B345-DAB665B9F44D}" srcOrd="1" destOrd="0" presId="urn:microsoft.com/office/officeart/2005/8/layout/hierarchy2"/>
    <dgm:cxn modelId="{B9EC031E-8A54-4BFE-838E-7A902913E4AE}" type="presOf" srcId="{A939BA15-7525-4010-87DE-57694CA3320C}" destId="{420F31B5-38C3-4467-827D-884B77B2BCEC}" srcOrd="1" destOrd="0" presId="urn:microsoft.com/office/officeart/2005/8/layout/hierarchy2"/>
    <dgm:cxn modelId="{27647406-B1AF-474D-BE68-FF73453390B0}" type="presOf" srcId="{5A1D93AE-B7ED-4C7F-9347-7782C50EA00A}" destId="{2C41565A-43A5-417B-A48C-D8D58333E227}" srcOrd="0" destOrd="0" presId="urn:microsoft.com/office/officeart/2005/8/layout/hierarchy2"/>
    <dgm:cxn modelId="{22A5BE36-5886-4116-BD2A-CB354ADD3831}" type="presOf" srcId="{9DBD435B-A7D4-4090-9223-53D10F74653C}" destId="{E6823983-A9D1-4E00-94E4-33838744A13C}" srcOrd="1" destOrd="0" presId="urn:microsoft.com/office/officeart/2005/8/layout/hierarchy2"/>
    <dgm:cxn modelId="{DA7A3A40-2BDE-403A-ACDA-5ACE95918F07}" srcId="{632F46BF-1185-44CC-A3DE-770D18FC49C5}" destId="{6CEA90A7-1EB3-47B8-9E79-21430F57CADB}" srcOrd="1" destOrd="0" parTransId="{9DBD435B-A7D4-4090-9223-53D10F74653C}" sibTransId="{B439ECB8-ABFC-4274-B76F-EF634BAC1F82}"/>
    <dgm:cxn modelId="{175F8BE6-CE81-4012-AAD1-9B5456A7D911}" type="presOf" srcId="{EBC731CA-80F1-4DD2-B299-4423F811F95A}" destId="{25E7DFE1-46B1-43D7-B801-5E8D17E6EE9A}" srcOrd="0" destOrd="0" presId="urn:microsoft.com/office/officeart/2005/8/layout/hierarchy2"/>
    <dgm:cxn modelId="{C8F687B4-930C-4EDF-8A5C-59AF7B957555}" type="presOf" srcId="{A939BA15-7525-4010-87DE-57694CA3320C}" destId="{16C8A8D9-2A6C-4F89-A995-985131B661A2}" srcOrd="0" destOrd="0" presId="urn:microsoft.com/office/officeart/2005/8/layout/hierarchy2"/>
    <dgm:cxn modelId="{840C618B-F26A-457C-8CBF-5B9D75915E3D}" type="presOf" srcId="{F70FAFEA-B8FD-4FB0-B097-77E1FB22217F}" destId="{7B1BC127-F837-4224-8166-D44D081ACA2E}" srcOrd="1" destOrd="0" presId="urn:microsoft.com/office/officeart/2005/8/layout/hierarchy2"/>
    <dgm:cxn modelId="{9D1C585B-93A3-45DC-930E-661118D629AA}" srcId="{5A1D93AE-B7ED-4C7F-9347-7782C50EA00A}" destId="{CB365246-4045-45F0-8FC3-D8952AE44866}" srcOrd="3" destOrd="0" parTransId="{F70FAFEA-B8FD-4FB0-B097-77E1FB22217F}" sibTransId="{B608004D-E5A3-481C-B0AB-9F2B57D52F71}"/>
    <dgm:cxn modelId="{1E3A18B0-5F97-4A48-BEEB-66B15162E369}" type="presOf" srcId="{2FC76C45-F417-4ED1-97C0-4C12494FDB85}" destId="{DA9471A0-D1EC-4677-879C-5DD74EAFD146}" srcOrd="0" destOrd="0" presId="urn:microsoft.com/office/officeart/2005/8/layout/hierarchy2"/>
    <dgm:cxn modelId="{74564A71-81CA-405A-B3E8-7263723FB0EA}" type="presOf" srcId="{F82452B0-681C-4B8B-B386-C9338DD6ADAB}" destId="{BA585C9A-2080-4A63-8FC1-C97119385A00}" srcOrd="1" destOrd="0" presId="urn:microsoft.com/office/officeart/2005/8/layout/hierarchy2"/>
    <dgm:cxn modelId="{77D6B043-12BC-44CF-972D-136F4FBBFFD0}" type="presOf" srcId="{B2442609-7AF8-4993-B0E2-03E602380EF8}" destId="{F485AF9A-0ECA-4B6B-B6A3-87B6A82E983A}" srcOrd="1" destOrd="0" presId="urn:microsoft.com/office/officeart/2005/8/layout/hierarchy2"/>
    <dgm:cxn modelId="{6E9F4935-DE46-4F2C-9C5A-AEF9F77D8EC9}" srcId="{6CEA90A7-1EB3-47B8-9E79-21430F57CADB}" destId="{D1A404DD-E520-4DEC-838A-D14D58C997DE}" srcOrd="1" destOrd="0" parTransId="{36092CAB-9137-4454-91F7-CA16E97F7565}" sibTransId="{D8AD0F31-7B88-476F-9E83-9D5856B042A8}"/>
    <dgm:cxn modelId="{3D3F5E73-879C-41D5-B148-1BA699690F54}" srcId="{5A1D93AE-B7ED-4C7F-9347-7782C50EA00A}" destId="{2FC76C45-F417-4ED1-97C0-4C12494FDB85}" srcOrd="2" destOrd="0" parTransId="{5E09DFFA-BC8B-419F-ABB1-08DE7C6EE2A3}" sibTransId="{6448C189-9C46-46C2-9B70-8770C970439E}"/>
    <dgm:cxn modelId="{F14D7AF4-A7BC-426D-995F-FC92573049BA}" type="presOf" srcId="{F70FAFEA-B8FD-4FB0-B097-77E1FB22217F}" destId="{FFF820C1-3059-478C-826F-B966DD8A6CE7}" srcOrd="0" destOrd="0" presId="urn:microsoft.com/office/officeart/2005/8/layout/hierarchy2"/>
    <dgm:cxn modelId="{DF72A275-5576-4C3C-A531-B47B0D3ECD1F}" srcId="{5A1D93AE-B7ED-4C7F-9347-7782C50EA00A}" destId="{EBC731CA-80F1-4DD2-B299-4423F811F95A}" srcOrd="1" destOrd="0" parTransId="{94BD896E-3653-4E00-B056-5DBF87A5A7C3}" sibTransId="{F77D8CD5-415C-4888-B271-7A7522B462C3}"/>
    <dgm:cxn modelId="{284A73EF-06F1-47FF-80C7-D6B56CB150D6}" type="presOf" srcId="{2AB7894E-EECE-4AF1-A488-E9B81E73B3C4}" destId="{77A1BD70-D57D-4664-A405-E2F8C0C97B5B}" srcOrd="0" destOrd="0" presId="urn:microsoft.com/office/officeart/2005/8/layout/hierarchy2"/>
    <dgm:cxn modelId="{EC7A3259-0BC9-4052-AB1E-C0BC035BE881}" type="presOf" srcId="{1E4067B1-1044-44AA-A397-620D8C417DC2}" destId="{6A648214-600E-44BD-B14E-FB300481E1A2}" srcOrd="0" destOrd="0" presId="urn:microsoft.com/office/officeart/2005/8/layout/hierarchy2"/>
    <dgm:cxn modelId="{9999775A-7BA9-4055-B86D-270B496C2489}" type="presOf" srcId="{B2442609-7AF8-4993-B0E2-03E602380EF8}" destId="{B9C98D0B-A235-4052-B46A-F249D218E8C2}" srcOrd="0" destOrd="0" presId="urn:microsoft.com/office/officeart/2005/8/layout/hierarchy2"/>
    <dgm:cxn modelId="{ECE24130-F187-4887-A6FD-CA7EC91B76D0}" type="presOf" srcId="{5E09DFFA-BC8B-419F-ABB1-08DE7C6EE2A3}" destId="{5E6B2EB5-5B9E-45C1-ACC9-2AF5248C755F}" srcOrd="1" destOrd="0" presId="urn:microsoft.com/office/officeart/2005/8/layout/hierarchy2"/>
    <dgm:cxn modelId="{B4C0D561-ADC9-4950-9C9F-3B3C8BE0B95C}" type="presOf" srcId="{F510EA53-E7F8-4AA5-9430-FA4B3D516777}" destId="{4013C895-AF49-4313-8C80-554EB5ABF01B}" srcOrd="0" destOrd="0" presId="urn:microsoft.com/office/officeart/2005/8/layout/hierarchy2"/>
    <dgm:cxn modelId="{A942BA88-F2D5-418F-B746-E6417620F1D4}" type="presOf" srcId="{94BD896E-3653-4E00-B056-5DBF87A5A7C3}" destId="{EB9F9DF8-FF3C-41A0-AD99-9CD2FC48DF82}" srcOrd="0" destOrd="0" presId="urn:microsoft.com/office/officeart/2005/8/layout/hierarchy2"/>
    <dgm:cxn modelId="{CED12146-B2CD-4858-B1D4-8A3062815C7C}" srcId="{6CEA90A7-1EB3-47B8-9E79-21430F57CADB}" destId="{F510EA53-E7F8-4AA5-9430-FA4B3D516777}" srcOrd="0" destOrd="0" parTransId="{A939BA15-7525-4010-87DE-57694CA3320C}" sibTransId="{6778D7E5-753E-4FDA-9B95-83A959CF0823}"/>
    <dgm:cxn modelId="{367CA4DB-ECB0-4162-8501-0C84D790D1A5}" type="presOf" srcId="{632F46BF-1185-44CC-A3DE-770D18FC49C5}" destId="{ECE819BC-D63B-4F62-9874-3E7B87F1F8B1}" srcOrd="0" destOrd="0" presId="urn:microsoft.com/office/officeart/2005/8/layout/hierarchy2"/>
    <dgm:cxn modelId="{D2D717DA-0786-41C7-B20D-2C0F605F36B7}" srcId="{632F46BF-1185-44CC-A3DE-770D18FC49C5}" destId="{5A1D93AE-B7ED-4C7F-9347-7782C50EA00A}" srcOrd="0" destOrd="0" parTransId="{B2442609-7AF8-4993-B0E2-03E602380EF8}" sibTransId="{2504C481-AF60-4D90-8C63-74917BC478A2}"/>
    <dgm:cxn modelId="{9F4CF747-618D-4ACD-82FE-62AD6C8C10CE}" type="presOf" srcId="{6CEA90A7-1EB3-47B8-9E79-21430F57CADB}" destId="{9CAFCD8A-4B35-4DB3-8FCE-A07ABEA07BAA}" srcOrd="0" destOrd="0" presId="urn:microsoft.com/office/officeart/2005/8/layout/hierarchy2"/>
    <dgm:cxn modelId="{A98922A0-37FE-4C24-954A-8799696F7169}" type="presParOf" srcId="{6A648214-600E-44BD-B14E-FB300481E1A2}" destId="{4D9D6E89-A2BA-40B4-B6C7-1D2C857736FD}" srcOrd="0" destOrd="0" presId="urn:microsoft.com/office/officeart/2005/8/layout/hierarchy2"/>
    <dgm:cxn modelId="{AC17E064-1936-431E-95C1-65850C269F45}" type="presParOf" srcId="{4D9D6E89-A2BA-40B4-B6C7-1D2C857736FD}" destId="{ECE819BC-D63B-4F62-9874-3E7B87F1F8B1}" srcOrd="0" destOrd="0" presId="urn:microsoft.com/office/officeart/2005/8/layout/hierarchy2"/>
    <dgm:cxn modelId="{F095000C-C76E-4B9D-BAC4-D004E6111567}" type="presParOf" srcId="{4D9D6E89-A2BA-40B4-B6C7-1D2C857736FD}" destId="{05B0557D-CE6C-46AF-A237-994A6ED5F1DC}" srcOrd="1" destOrd="0" presId="urn:microsoft.com/office/officeart/2005/8/layout/hierarchy2"/>
    <dgm:cxn modelId="{0A559DD8-4659-40ED-B51F-BF67CD004FD1}" type="presParOf" srcId="{05B0557D-CE6C-46AF-A237-994A6ED5F1DC}" destId="{B9C98D0B-A235-4052-B46A-F249D218E8C2}" srcOrd="0" destOrd="0" presId="urn:microsoft.com/office/officeart/2005/8/layout/hierarchy2"/>
    <dgm:cxn modelId="{49AA8C05-9523-4502-9CC8-04AD54AFA5A4}" type="presParOf" srcId="{B9C98D0B-A235-4052-B46A-F249D218E8C2}" destId="{F485AF9A-0ECA-4B6B-B6A3-87B6A82E983A}" srcOrd="0" destOrd="0" presId="urn:microsoft.com/office/officeart/2005/8/layout/hierarchy2"/>
    <dgm:cxn modelId="{4022E7FD-088D-4A63-9539-47F9B9719698}" type="presParOf" srcId="{05B0557D-CE6C-46AF-A237-994A6ED5F1DC}" destId="{B5C92BEB-F121-4DE4-8370-C30B915F494B}" srcOrd="1" destOrd="0" presId="urn:microsoft.com/office/officeart/2005/8/layout/hierarchy2"/>
    <dgm:cxn modelId="{029FA1C9-259B-4A68-99A1-1E746560EF81}" type="presParOf" srcId="{B5C92BEB-F121-4DE4-8370-C30B915F494B}" destId="{2C41565A-43A5-417B-A48C-D8D58333E227}" srcOrd="0" destOrd="0" presId="urn:microsoft.com/office/officeart/2005/8/layout/hierarchy2"/>
    <dgm:cxn modelId="{1196120C-F562-45FB-B97E-FDFE0586631D}" type="presParOf" srcId="{B5C92BEB-F121-4DE4-8370-C30B915F494B}" destId="{568692F4-F2ED-4F95-B6B8-4979E36D2405}" srcOrd="1" destOrd="0" presId="urn:microsoft.com/office/officeart/2005/8/layout/hierarchy2"/>
    <dgm:cxn modelId="{58851386-30BF-4647-9300-DCEF8814B29C}" type="presParOf" srcId="{568692F4-F2ED-4F95-B6B8-4979E36D2405}" destId="{B3ECD90C-246D-4C07-88B9-7F711B96C564}" srcOrd="0" destOrd="0" presId="urn:microsoft.com/office/officeart/2005/8/layout/hierarchy2"/>
    <dgm:cxn modelId="{11FFBEC2-9184-4F2F-A04B-6F19A3A912E0}" type="presParOf" srcId="{B3ECD90C-246D-4C07-88B9-7F711B96C564}" destId="{BA585C9A-2080-4A63-8FC1-C97119385A00}" srcOrd="0" destOrd="0" presId="urn:microsoft.com/office/officeart/2005/8/layout/hierarchy2"/>
    <dgm:cxn modelId="{47BE2868-F217-4705-A1F6-C197A67CC22E}" type="presParOf" srcId="{568692F4-F2ED-4F95-B6B8-4979E36D2405}" destId="{F06A4F44-E14D-4CA9-9921-2DC31EFD3DD2}" srcOrd="1" destOrd="0" presId="urn:microsoft.com/office/officeart/2005/8/layout/hierarchy2"/>
    <dgm:cxn modelId="{FBC390B3-3DA2-4862-BA97-47E661B1A0A2}" type="presParOf" srcId="{F06A4F44-E14D-4CA9-9921-2DC31EFD3DD2}" destId="{77A1BD70-D57D-4664-A405-E2F8C0C97B5B}" srcOrd="0" destOrd="0" presId="urn:microsoft.com/office/officeart/2005/8/layout/hierarchy2"/>
    <dgm:cxn modelId="{CF0A3047-32E4-46FF-873A-105F7BC6F105}" type="presParOf" srcId="{F06A4F44-E14D-4CA9-9921-2DC31EFD3DD2}" destId="{5BD3CC50-070F-4DF1-AE6F-690E7CC51C0A}" srcOrd="1" destOrd="0" presId="urn:microsoft.com/office/officeart/2005/8/layout/hierarchy2"/>
    <dgm:cxn modelId="{D687A551-999D-4BA4-8F6A-EC12FC98F502}" type="presParOf" srcId="{568692F4-F2ED-4F95-B6B8-4979E36D2405}" destId="{EB9F9DF8-FF3C-41A0-AD99-9CD2FC48DF82}" srcOrd="2" destOrd="0" presId="urn:microsoft.com/office/officeart/2005/8/layout/hierarchy2"/>
    <dgm:cxn modelId="{C275AA51-2AB5-44B6-B1A7-A4D2A5A07F26}" type="presParOf" srcId="{EB9F9DF8-FF3C-41A0-AD99-9CD2FC48DF82}" destId="{C0CCDA31-311A-4EBB-9BAD-72FFB4A2B3C2}" srcOrd="0" destOrd="0" presId="urn:microsoft.com/office/officeart/2005/8/layout/hierarchy2"/>
    <dgm:cxn modelId="{2DAE08C6-6287-42CE-B84E-E3962E74017B}" type="presParOf" srcId="{568692F4-F2ED-4F95-B6B8-4979E36D2405}" destId="{7753149D-4979-458C-AFD9-E79C426EB931}" srcOrd="3" destOrd="0" presId="urn:microsoft.com/office/officeart/2005/8/layout/hierarchy2"/>
    <dgm:cxn modelId="{0545B9AE-4F89-48B5-8132-7B202EE25C89}" type="presParOf" srcId="{7753149D-4979-458C-AFD9-E79C426EB931}" destId="{25E7DFE1-46B1-43D7-B801-5E8D17E6EE9A}" srcOrd="0" destOrd="0" presId="urn:microsoft.com/office/officeart/2005/8/layout/hierarchy2"/>
    <dgm:cxn modelId="{98C061A2-0C72-416D-8CF2-E2E2951446FD}" type="presParOf" srcId="{7753149D-4979-458C-AFD9-E79C426EB931}" destId="{E942C70B-03EE-4A44-ADF1-680AA5DFAC46}" srcOrd="1" destOrd="0" presId="urn:microsoft.com/office/officeart/2005/8/layout/hierarchy2"/>
    <dgm:cxn modelId="{6B4FF6CD-3EC9-426E-B792-82A9391E9D00}" type="presParOf" srcId="{568692F4-F2ED-4F95-B6B8-4979E36D2405}" destId="{A2142CF9-E2B4-417D-9FEC-40E79DB119E4}" srcOrd="4" destOrd="0" presId="urn:microsoft.com/office/officeart/2005/8/layout/hierarchy2"/>
    <dgm:cxn modelId="{1A4FE234-1744-4023-BAA3-EFDC6A2A4745}" type="presParOf" srcId="{A2142CF9-E2B4-417D-9FEC-40E79DB119E4}" destId="{5E6B2EB5-5B9E-45C1-ACC9-2AF5248C755F}" srcOrd="0" destOrd="0" presId="urn:microsoft.com/office/officeart/2005/8/layout/hierarchy2"/>
    <dgm:cxn modelId="{04E826DD-3FCC-4825-A548-37FFBB5B71E7}" type="presParOf" srcId="{568692F4-F2ED-4F95-B6B8-4979E36D2405}" destId="{72AB3990-CBB4-4B49-9150-53175F1B0075}" srcOrd="5" destOrd="0" presId="urn:microsoft.com/office/officeart/2005/8/layout/hierarchy2"/>
    <dgm:cxn modelId="{4B18C22C-CA88-43A5-A7F7-299907D164A6}" type="presParOf" srcId="{72AB3990-CBB4-4B49-9150-53175F1B0075}" destId="{DA9471A0-D1EC-4677-879C-5DD74EAFD146}" srcOrd="0" destOrd="0" presId="urn:microsoft.com/office/officeart/2005/8/layout/hierarchy2"/>
    <dgm:cxn modelId="{77AD260C-3C2E-4906-B8DA-9640413A74FA}" type="presParOf" srcId="{72AB3990-CBB4-4B49-9150-53175F1B0075}" destId="{33298DDE-C3C8-4563-8CFF-6487E84321B2}" srcOrd="1" destOrd="0" presId="urn:microsoft.com/office/officeart/2005/8/layout/hierarchy2"/>
    <dgm:cxn modelId="{B32216BA-1C9C-43E8-9BEE-D26DC8AB0226}" type="presParOf" srcId="{568692F4-F2ED-4F95-B6B8-4979E36D2405}" destId="{FFF820C1-3059-478C-826F-B966DD8A6CE7}" srcOrd="6" destOrd="0" presId="urn:microsoft.com/office/officeart/2005/8/layout/hierarchy2"/>
    <dgm:cxn modelId="{5C4D33C5-0B8C-467F-918E-F25FC88FC08A}" type="presParOf" srcId="{FFF820C1-3059-478C-826F-B966DD8A6CE7}" destId="{7B1BC127-F837-4224-8166-D44D081ACA2E}" srcOrd="0" destOrd="0" presId="urn:microsoft.com/office/officeart/2005/8/layout/hierarchy2"/>
    <dgm:cxn modelId="{1F51351F-B8FB-4A41-B932-BB0A7BC1FD80}" type="presParOf" srcId="{568692F4-F2ED-4F95-B6B8-4979E36D2405}" destId="{7CDB5394-5DE5-4794-9766-B394AEFF759D}" srcOrd="7" destOrd="0" presId="urn:microsoft.com/office/officeart/2005/8/layout/hierarchy2"/>
    <dgm:cxn modelId="{B5E7170A-163B-46DD-B075-2A08E43F984C}" type="presParOf" srcId="{7CDB5394-5DE5-4794-9766-B394AEFF759D}" destId="{FD4A3106-EFEA-472B-BBA6-79301F95F9FF}" srcOrd="0" destOrd="0" presId="urn:microsoft.com/office/officeart/2005/8/layout/hierarchy2"/>
    <dgm:cxn modelId="{B302FD5C-D3C1-4DFA-8CF0-D0A167622E9E}" type="presParOf" srcId="{7CDB5394-5DE5-4794-9766-B394AEFF759D}" destId="{7F274388-E509-4939-8C71-2079D4CE416C}" srcOrd="1" destOrd="0" presId="urn:microsoft.com/office/officeart/2005/8/layout/hierarchy2"/>
    <dgm:cxn modelId="{34C00E58-5E7C-430C-902D-2C4CE912F44F}" type="presParOf" srcId="{05B0557D-CE6C-46AF-A237-994A6ED5F1DC}" destId="{C864D61B-B46E-41D5-90A0-1223BEB6FEF4}" srcOrd="2" destOrd="0" presId="urn:microsoft.com/office/officeart/2005/8/layout/hierarchy2"/>
    <dgm:cxn modelId="{A4DCB2DA-D5F3-48E2-B44C-6548DBA74FCB}" type="presParOf" srcId="{C864D61B-B46E-41D5-90A0-1223BEB6FEF4}" destId="{E6823983-A9D1-4E00-94E4-33838744A13C}" srcOrd="0" destOrd="0" presId="urn:microsoft.com/office/officeart/2005/8/layout/hierarchy2"/>
    <dgm:cxn modelId="{F8CE2B81-79EC-4DBE-83A3-C76D1D840EE3}" type="presParOf" srcId="{05B0557D-CE6C-46AF-A237-994A6ED5F1DC}" destId="{0747C41C-4612-45AD-8C93-9C05C480B370}" srcOrd="3" destOrd="0" presId="urn:microsoft.com/office/officeart/2005/8/layout/hierarchy2"/>
    <dgm:cxn modelId="{FDCC7E53-CF59-4035-A0C8-DDDAD506B1A8}" type="presParOf" srcId="{0747C41C-4612-45AD-8C93-9C05C480B370}" destId="{9CAFCD8A-4B35-4DB3-8FCE-A07ABEA07BAA}" srcOrd="0" destOrd="0" presId="urn:microsoft.com/office/officeart/2005/8/layout/hierarchy2"/>
    <dgm:cxn modelId="{003D08E8-25D5-4001-A83F-F257E6516EFB}" type="presParOf" srcId="{0747C41C-4612-45AD-8C93-9C05C480B370}" destId="{59E61C46-F19E-41DB-AC0C-7E18A2315775}" srcOrd="1" destOrd="0" presId="urn:microsoft.com/office/officeart/2005/8/layout/hierarchy2"/>
    <dgm:cxn modelId="{05440A74-E57D-4607-AD83-6009E25B8922}" type="presParOf" srcId="{59E61C46-F19E-41DB-AC0C-7E18A2315775}" destId="{16C8A8D9-2A6C-4F89-A995-985131B661A2}" srcOrd="0" destOrd="0" presId="urn:microsoft.com/office/officeart/2005/8/layout/hierarchy2"/>
    <dgm:cxn modelId="{07DE1EB3-8858-451B-AC60-D20BC9983D6F}" type="presParOf" srcId="{16C8A8D9-2A6C-4F89-A995-985131B661A2}" destId="{420F31B5-38C3-4467-827D-884B77B2BCEC}" srcOrd="0" destOrd="0" presId="urn:microsoft.com/office/officeart/2005/8/layout/hierarchy2"/>
    <dgm:cxn modelId="{4F8DFB57-DA5B-4162-9A5D-B25466C7C0C7}" type="presParOf" srcId="{59E61C46-F19E-41DB-AC0C-7E18A2315775}" destId="{02F1DF53-143E-4DAD-A41C-6A5BC6421FF0}" srcOrd="1" destOrd="0" presId="urn:microsoft.com/office/officeart/2005/8/layout/hierarchy2"/>
    <dgm:cxn modelId="{E8A00CE9-B0DD-4BAB-AEB7-11224812B553}" type="presParOf" srcId="{02F1DF53-143E-4DAD-A41C-6A5BC6421FF0}" destId="{4013C895-AF49-4313-8C80-554EB5ABF01B}" srcOrd="0" destOrd="0" presId="urn:microsoft.com/office/officeart/2005/8/layout/hierarchy2"/>
    <dgm:cxn modelId="{A2CD25C2-FF92-441B-A1A3-17A4764BC9B6}" type="presParOf" srcId="{02F1DF53-143E-4DAD-A41C-6A5BC6421FF0}" destId="{2F1D8786-6BEC-476C-B131-21DF3F2B2E88}" srcOrd="1" destOrd="0" presId="urn:microsoft.com/office/officeart/2005/8/layout/hierarchy2"/>
    <dgm:cxn modelId="{2D26BE2E-EC74-495B-8BBD-696CB4E1CF0E}" type="presParOf" srcId="{59E61C46-F19E-41DB-AC0C-7E18A2315775}" destId="{DDF8900C-32AB-4755-A3C0-A703FA95B657}" srcOrd="2" destOrd="0" presId="urn:microsoft.com/office/officeart/2005/8/layout/hierarchy2"/>
    <dgm:cxn modelId="{CA2A7D20-DEBD-49DC-8673-3EB62645596B}" type="presParOf" srcId="{DDF8900C-32AB-4755-A3C0-A703FA95B657}" destId="{FDD7F592-5537-4DEE-B345-DAB665B9F44D}" srcOrd="0" destOrd="0" presId="urn:microsoft.com/office/officeart/2005/8/layout/hierarchy2"/>
    <dgm:cxn modelId="{F784FE1E-F19D-4A10-9FB3-7408DF9AE3B5}" type="presParOf" srcId="{59E61C46-F19E-41DB-AC0C-7E18A2315775}" destId="{E76C881A-30B9-4FF4-9C1F-361BE493CF4C}" srcOrd="3" destOrd="0" presId="urn:microsoft.com/office/officeart/2005/8/layout/hierarchy2"/>
    <dgm:cxn modelId="{9774B540-E88F-4391-8EAA-995D3F2BA22E}" type="presParOf" srcId="{E76C881A-30B9-4FF4-9C1F-361BE493CF4C}" destId="{97019EFA-9807-4D82-BB6D-869125B0C275}" srcOrd="0" destOrd="0" presId="urn:microsoft.com/office/officeart/2005/8/layout/hierarchy2"/>
    <dgm:cxn modelId="{11AD37CC-0398-4510-BC9E-702F5AEAAF4B}" type="presParOf" srcId="{E76C881A-30B9-4FF4-9C1F-361BE493CF4C}" destId="{5C2A3D87-95DA-4368-9DA9-06D64C0B6D0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A0E726-A7B9-468A-B32B-67D0B3B2FFE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9AE310F-2E3A-4160-8A91-95E3F6FA9A6E}">
      <dgm:prSet phldrT="[Текст]" custT="1"/>
      <dgm:spPr/>
      <dgm:t>
        <a:bodyPr/>
        <a:lstStyle/>
        <a:p>
          <a:r>
            <a:rPr lang="ru-RU" sz="1400" dirty="0"/>
            <a:t>новый* перечень СЗЛС</a:t>
          </a:r>
        </a:p>
      </dgm:t>
    </dgm:pt>
    <dgm:pt modelId="{923E7483-6B57-43C5-AEA3-C0A6C5921D80}" type="parTrans" cxnId="{C07BD395-26B9-44AD-8919-4BD58C1619E8}">
      <dgm:prSet/>
      <dgm:spPr/>
      <dgm:t>
        <a:bodyPr/>
        <a:lstStyle/>
        <a:p>
          <a:endParaRPr lang="ru-RU" sz="2400"/>
        </a:p>
      </dgm:t>
    </dgm:pt>
    <dgm:pt modelId="{91E9EC7B-4512-4AD1-9768-193CD0B339E5}" type="sibTrans" cxnId="{C07BD395-26B9-44AD-8919-4BD58C1619E8}">
      <dgm:prSet/>
      <dgm:spPr/>
      <dgm:t>
        <a:bodyPr/>
        <a:lstStyle/>
        <a:p>
          <a:endParaRPr lang="ru-RU" sz="2400"/>
        </a:p>
      </dgm:t>
    </dgm:pt>
    <dgm:pt modelId="{74449BCF-9970-42E1-88EC-2F44FB0DB1EA}">
      <dgm:prSet phldrT="[Текст]" custT="1"/>
      <dgm:spPr>
        <a:solidFill>
          <a:srgbClr val="FFEBF5"/>
        </a:solidFill>
        <a:ln>
          <a:solidFill>
            <a:srgbClr val="990033"/>
          </a:solidFill>
        </a:ln>
      </dgm:spPr>
      <dgm:t>
        <a:bodyPr/>
        <a:lstStyle/>
        <a:p>
          <a:r>
            <a:rPr lang="ru-RU" sz="1050" dirty="0"/>
            <a:t>раздел </a:t>
          </a:r>
          <a:r>
            <a:rPr lang="en-US" sz="1050" dirty="0"/>
            <a:t>1</a:t>
          </a:r>
          <a:endParaRPr lang="ru-RU" sz="1050" dirty="0"/>
        </a:p>
      </dgm:t>
    </dgm:pt>
    <dgm:pt modelId="{12117CAB-B574-4128-8B67-34F92819D0E9}" type="parTrans" cxnId="{14FD5252-937F-4950-B0BE-87DB59E357C5}">
      <dgm:prSet custT="1"/>
      <dgm:spPr/>
      <dgm:t>
        <a:bodyPr/>
        <a:lstStyle/>
        <a:p>
          <a:endParaRPr lang="ru-RU" sz="700"/>
        </a:p>
      </dgm:t>
    </dgm:pt>
    <dgm:pt modelId="{4E531B28-7E18-4AB6-BC5D-1409E6FB9FD6}" type="sibTrans" cxnId="{14FD5252-937F-4950-B0BE-87DB59E357C5}">
      <dgm:prSet/>
      <dgm:spPr/>
      <dgm:t>
        <a:bodyPr/>
        <a:lstStyle/>
        <a:p>
          <a:endParaRPr lang="ru-RU" sz="2400"/>
        </a:p>
      </dgm:t>
    </dgm:pt>
    <dgm:pt modelId="{F04E2B05-FF9C-48AE-BD3A-65E3B27E419C}">
      <dgm:prSet phldrT="[Текст]" custT="1"/>
      <dgm:spPr>
        <a:solidFill>
          <a:srgbClr val="EEFFDD"/>
        </a:solidFill>
        <a:ln>
          <a:solidFill>
            <a:srgbClr val="336600"/>
          </a:solidFill>
        </a:ln>
      </dgm:spPr>
      <dgm:t>
        <a:bodyPr/>
        <a:lstStyle/>
        <a:p>
          <a:r>
            <a:rPr lang="ru-RU" sz="1050" dirty="0"/>
            <a:t>раздел 2</a:t>
          </a:r>
        </a:p>
      </dgm:t>
    </dgm:pt>
    <dgm:pt modelId="{68D1B770-7723-4F0E-A64D-071CADD819C0}" type="parTrans" cxnId="{63B9C21E-D379-4C44-B0F8-2F35DEEC3438}">
      <dgm:prSet custT="1"/>
      <dgm:spPr/>
      <dgm:t>
        <a:bodyPr/>
        <a:lstStyle/>
        <a:p>
          <a:endParaRPr lang="ru-RU" sz="700"/>
        </a:p>
      </dgm:t>
    </dgm:pt>
    <dgm:pt modelId="{6CBA12B7-E9BD-4F89-B3D9-ED50067D4E27}" type="sibTrans" cxnId="{63B9C21E-D379-4C44-B0F8-2F35DEEC3438}">
      <dgm:prSet/>
      <dgm:spPr/>
      <dgm:t>
        <a:bodyPr/>
        <a:lstStyle/>
        <a:p>
          <a:endParaRPr lang="ru-RU" sz="2400"/>
        </a:p>
      </dgm:t>
    </dgm:pt>
    <dgm:pt modelId="{A5A0A388-7E11-4A79-B862-5ABD5C465D0B}">
      <dgm:prSet phldrT="[Текст]" custT="1"/>
      <dgm:spPr/>
      <dgm:t>
        <a:bodyPr/>
        <a:lstStyle/>
        <a:p>
          <a:r>
            <a:rPr lang="ru-RU" sz="1050" dirty="0"/>
            <a:t>общие требования</a:t>
          </a:r>
        </a:p>
      </dgm:t>
    </dgm:pt>
    <dgm:pt modelId="{DFC2453B-9737-43A5-875B-5BA474F36CAB}" type="parTrans" cxnId="{22C729D2-B602-41C1-B6C5-556A4CFE249F}">
      <dgm:prSet custT="1"/>
      <dgm:spPr/>
      <dgm:t>
        <a:bodyPr/>
        <a:lstStyle/>
        <a:p>
          <a:endParaRPr lang="ru-RU" sz="700"/>
        </a:p>
      </dgm:t>
    </dgm:pt>
    <dgm:pt modelId="{9944F898-339E-4B7C-B64B-4AAB6DD77A49}" type="sibTrans" cxnId="{22C729D2-B602-41C1-B6C5-556A4CFE249F}">
      <dgm:prSet/>
      <dgm:spPr/>
      <dgm:t>
        <a:bodyPr/>
        <a:lstStyle/>
        <a:p>
          <a:endParaRPr lang="ru-RU" sz="2400"/>
        </a:p>
      </dgm:t>
    </dgm:pt>
    <dgm:pt modelId="{4B49E572-99C9-4699-AD84-48EC23ECDEC5}">
      <dgm:prSet phldrT="[Текст]" custT="1"/>
      <dgm:spPr/>
      <dgm:t>
        <a:bodyPr/>
        <a:lstStyle/>
        <a:p>
          <a:r>
            <a:rPr lang="ru-RU" sz="800" dirty="0"/>
            <a:t>зарегистрирован </a:t>
          </a:r>
          <a:br>
            <a:rPr lang="ru-RU" sz="800" dirty="0"/>
          </a:br>
          <a:r>
            <a:rPr lang="ru-RU" sz="800" dirty="0"/>
            <a:t>и включен в ГРЛС / ЕРЛС ЕАЭС</a:t>
          </a:r>
        </a:p>
      </dgm:t>
    </dgm:pt>
    <dgm:pt modelId="{F13D0886-7315-420C-A88E-89B3862C288D}" type="parTrans" cxnId="{333BA598-5C54-4EC6-90D6-FAB0D2AB1485}">
      <dgm:prSet custT="1"/>
      <dgm:spPr/>
      <dgm:t>
        <a:bodyPr/>
        <a:lstStyle/>
        <a:p>
          <a:endParaRPr lang="ru-RU" sz="700"/>
        </a:p>
      </dgm:t>
    </dgm:pt>
    <dgm:pt modelId="{7409A250-EEE7-4D36-BC02-BE24884D0784}" type="sibTrans" cxnId="{333BA598-5C54-4EC6-90D6-FAB0D2AB1485}">
      <dgm:prSet/>
      <dgm:spPr/>
      <dgm:t>
        <a:bodyPr/>
        <a:lstStyle/>
        <a:p>
          <a:endParaRPr lang="ru-RU" sz="2400"/>
        </a:p>
      </dgm:t>
    </dgm:pt>
    <dgm:pt modelId="{C7EB3A1D-085E-4122-82B0-6BA739349C98}">
      <dgm:prSet phldrT="[Текст]" custT="1"/>
      <dgm:spPr/>
      <dgm:t>
        <a:bodyPr/>
        <a:lstStyle/>
        <a:p>
          <a:r>
            <a:rPr lang="ru-RU" sz="800" dirty="0"/>
            <a:t>включен в ПЖНВЛП</a:t>
          </a:r>
        </a:p>
      </dgm:t>
    </dgm:pt>
    <dgm:pt modelId="{E8C737E1-1FC4-4FFA-9910-9151AD733159}" type="parTrans" cxnId="{6A769A1C-C1DA-4158-BEFA-A0FF5B3987AC}">
      <dgm:prSet custT="1"/>
      <dgm:spPr/>
      <dgm:t>
        <a:bodyPr/>
        <a:lstStyle/>
        <a:p>
          <a:endParaRPr lang="ru-RU" sz="700"/>
        </a:p>
      </dgm:t>
    </dgm:pt>
    <dgm:pt modelId="{F4E96B22-46AE-4BA3-B8C5-5247A917EA7C}" type="sibTrans" cxnId="{6A769A1C-C1DA-4158-BEFA-A0FF5B3987AC}">
      <dgm:prSet/>
      <dgm:spPr/>
      <dgm:t>
        <a:bodyPr/>
        <a:lstStyle/>
        <a:p>
          <a:endParaRPr lang="ru-RU" sz="2400"/>
        </a:p>
      </dgm:t>
    </dgm:pt>
    <dgm:pt modelId="{ECE9A04A-4365-4E47-819E-C0468FA8A859}">
      <dgm:prSet phldrT="[Текст]" custT="1"/>
      <dgm:spPr/>
      <dgm:t>
        <a:bodyPr/>
        <a:lstStyle/>
        <a:p>
          <a:r>
            <a:rPr lang="ru-RU" sz="800" dirty="0"/>
            <a:t>закупки по 44-ФЗ в течение 3+ лет</a:t>
          </a:r>
        </a:p>
      </dgm:t>
    </dgm:pt>
    <dgm:pt modelId="{242BB067-4ED0-4CD6-AA36-57EB2DB813EF}" type="parTrans" cxnId="{5802DA0C-3CFF-4CD1-B15A-69B9F40FFEF8}">
      <dgm:prSet custT="1"/>
      <dgm:spPr/>
      <dgm:t>
        <a:bodyPr/>
        <a:lstStyle/>
        <a:p>
          <a:endParaRPr lang="ru-RU" sz="700"/>
        </a:p>
      </dgm:t>
    </dgm:pt>
    <dgm:pt modelId="{D45D3A27-81DA-4980-B674-1356B9198AAD}" type="sibTrans" cxnId="{5802DA0C-3CFF-4CD1-B15A-69B9F40FFEF8}">
      <dgm:prSet/>
      <dgm:spPr/>
      <dgm:t>
        <a:bodyPr/>
        <a:lstStyle/>
        <a:p>
          <a:endParaRPr lang="ru-RU" sz="2400"/>
        </a:p>
      </dgm:t>
    </dgm:pt>
    <dgm:pt modelId="{6EE64001-0AF9-4962-816E-FD08AF0D7F81}">
      <dgm:prSet phldrT="[Текст]" custT="1"/>
      <dgm:spPr>
        <a:solidFill>
          <a:srgbClr val="FFEBF5"/>
        </a:solidFill>
        <a:ln>
          <a:solidFill>
            <a:srgbClr val="990033"/>
          </a:solidFill>
        </a:ln>
      </dgm:spPr>
      <dgm:t>
        <a:bodyPr/>
        <a:lstStyle/>
        <a:p>
          <a:r>
            <a:rPr lang="ru-RU" sz="800" dirty="0"/>
            <a:t>иммунопрофилактика согласно НКПП или КППЭП</a:t>
          </a:r>
        </a:p>
      </dgm:t>
    </dgm:pt>
    <dgm:pt modelId="{0DA4A501-B2B2-4FA2-8B90-A31AEC8D44AA}" type="parTrans" cxnId="{19C2BDD1-BCE4-437A-96C1-5219F8322E36}">
      <dgm:prSet custT="1"/>
      <dgm:spPr>
        <a:ln>
          <a:solidFill>
            <a:srgbClr val="990033"/>
          </a:solidFill>
        </a:ln>
      </dgm:spPr>
      <dgm:t>
        <a:bodyPr/>
        <a:lstStyle/>
        <a:p>
          <a:endParaRPr lang="ru-RU" sz="700"/>
        </a:p>
      </dgm:t>
    </dgm:pt>
    <dgm:pt modelId="{86C90F4F-3364-4A8D-A9E5-668D36A46B8A}" type="sibTrans" cxnId="{19C2BDD1-BCE4-437A-96C1-5219F8322E36}">
      <dgm:prSet/>
      <dgm:spPr/>
      <dgm:t>
        <a:bodyPr/>
        <a:lstStyle/>
        <a:p>
          <a:endParaRPr lang="ru-RU" sz="2400"/>
        </a:p>
      </dgm:t>
    </dgm:pt>
    <dgm:pt modelId="{1235F696-E4A3-46FB-84CA-F9EC524BE904}">
      <dgm:prSet phldrT="[Текст]" custT="1"/>
      <dgm:spPr>
        <a:solidFill>
          <a:srgbClr val="EEFFDD"/>
        </a:solidFill>
        <a:ln>
          <a:solidFill>
            <a:srgbClr val="336600"/>
          </a:solidFill>
        </a:ln>
      </dgm:spPr>
      <dgm:t>
        <a:bodyPr/>
        <a:lstStyle/>
        <a:p>
          <a:r>
            <a:rPr lang="ru-RU" sz="800" dirty="0"/>
            <a:t>включен в КР</a:t>
          </a:r>
        </a:p>
      </dgm:t>
    </dgm:pt>
    <dgm:pt modelId="{DF1B696A-55DD-4EBB-A7B5-F3572CCC5E88}" type="parTrans" cxnId="{669475B8-EB73-4759-9764-CC896E73FCA0}">
      <dgm:prSet custT="1"/>
      <dgm:spPr>
        <a:ln>
          <a:solidFill>
            <a:srgbClr val="336600"/>
          </a:solidFill>
        </a:ln>
      </dgm:spPr>
      <dgm:t>
        <a:bodyPr/>
        <a:lstStyle/>
        <a:p>
          <a:endParaRPr lang="ru-RU" sz="700"/>
        </a:p>
      </dgm:t>
    </dgm:pt>
    <dgm:pt modelId="{22FE225F-8612-4BEB-A664-B9B5C7A76210}" type="sibTrans" cxnId="{669475B8-EB73-4759-9764-CC896E73FCA0}">
      <dgm:prSet/>
      <dgm:spPr/>
      <dgm:t>
        <a:bodyPr/>
        <a:lstStyle/>
        <a:p>
          <a:endParaRPr lang="ru-RU" sz="2400"/>
        </a:p>
      </dgm:t>
    </dgm:pt>
    <dgm:pt modelId="{C15E38A5-AB7C-4676-A143-8F47D542EA31}">
      <dgm:prSet phldrT="[Текст]" custT="1"/>
      <dgm:spPr>
        <a:solidFill>
          <a:srgbClr val="FFEBF5"/>
        </a:solidFill>
        <a:ln>
          <a:solidFill>
            <a:srgbClr val="990033"/>
          </a:solidFill>
        </a:ln>
      </dgm:spPr>
      <dgm:t>
        <a:bodyPr/>
        <a:lstStyle/>
        <a:p>
          <a:r>
            <a:rPr lang="ru-RU" sz="800" dirty="0"/>
            <a:t>из крови, плазмы, кровезаменитель, </a:t>
          </a:r>
          <a:r>
            <a:rPr lang="ru-RU" sz="800" dirty="0" err="1"/>
            <a:t>перфузионный</a:t>
          </a:r>
          <a:r>
            <a:rPr lang="ru-RU" sz="800" dirty="0"/>
            <a:t> или инфузионный раствор</a:t>
          </a:r>
        </a:p>
      </dgm:t>
    </dgm:pt>
    <dgm:pt modelId="{74FAED79-F860-4550-ACE8-F131FFBB939B}" type="parTrans" cxnId="{19876D26-2BE8-4F6C-A25B-59444ED73263}">
      <dgm:prSet custT="1"/>
      <dgm:spPr>
        <a:ln>
          <a:solidFill>
            <a:srgbClr val="990033"/>
          </a:solidFill>
        </a:ln>
      </dgm:spPr>
      <dgm:t>
        <a:bodyPr/>
        <a:lstStyle/>
        <a:p>
          <a:endParaRPr lang="ru-RU" sz="700"/>
        </a:p>
      </dgm:t>
    </dgm:pt>
    <dgm:pt modelId="{8B74F4E7-A4FD-4218-9E02-035242647DC5}" type="sibTrans" cxnId="{19876D26-2BE8-4F6C-A25B-59444ED73263}">
      <dgm:prSet/>
      <dgm:spPr/>
      <dgm:t>
        <a:bodyPr/>
        <a:lstStyle/>
        <a:p>
          <a:endParaRPr lang="ru-RU" sz="2400"/>
        </a:p>
      </dgm:t>
    </dgm:pt>
    <dgm:pt modelId="{E607EDBB-809B-4E60-8C12-69D0C24FF55D}">
      <dgm:prSet phldrT="[Текст]" custT="1"/>
      <dgm:spPr>
        <a:solidFill>
          <a:srgbClr val="FFEBF5"/>
        </a:solidFill>
        <a:ln>
          <a:solidFill>
            <a:srgbClr val="990033"/>
          </a:solidFill>
        </a:ln>
      </dgm:spPr>
      <dgm:t>
        <a:bodyPr/>
        <a:lstStyle/>
        <a:p>
          <a:r>
            <a:rPr lang="ru-RU" sz="800" dirty="0"/>
            <a:t>наркотический / психотропный / прекурсор</a:t>
          </a:r>
        </a:p>
      </dgm:t>
    </dgm:pt>
    <dgm:pt modelId="{60FC3DDD-DFD4-47A5-B7B6-339DAE4AE4E9}" type="parTrans" cxnId="{EBD74A9C-7657-4A4B-AC6E-2F15654D30A5}">
      <dgm:prSet custT="1"/>
      <dgm:spPr>
        <a:ln>
          <a:solidFill>
            <a:srgbClr val="990033"/>
          </a:solidFill>
        </a:ln>
      </dgm:spPr>
      <dgm:t>
        <a:bodyPr/>
        <a:lstStyle/>
        <a:p>
          <a:endParaRPr lang="ru-RU" sz="700"/>
        </a:p>
      </dgm:t>
    </dgm:pt>
    <dgm:pt modelId="{7AFC6FFE-63E2-47CD-8D9B-C75DC199002A}" type="sibTrans" cxnId="{EBD74A9C-7657-4A4B-AC6E-2F15654D30A5}">
      <dgm:prSet/>
      <dgm:spPr/>
      <dgm:t>
        <a:bodyPr/>
        <a:lstStyle/>
        <a:p>
          <a:endParaRPr lang="ru-RU" sz="2400"/>
        </a:p>
      </dgm:t>
    </dgm:pt>
    <dgm:pt modelId="{89750A1D-11BC-4228-B593-6B59C7B666F4}">
      <dgm:prSet phldrT="[Текст]" custT="1"/>
      <dgm:spPr>
        <a:solidFill>
          <a:srgbClr val="EEFFDD"/>
        </a:solidFill>
        <a:ln>
          <a:solidFill>
            <a:srgbClr val="336600"/>
          </a:solidFill>
        </a:ln>
      </dgm:spPr>
      <dgm:t>
        <a:bodyPr/>
        <a:lstStyle/>
        <a:p>
          <a:r>
            <a:rPr lang="ru-RU" sz="800" dirty="0"/>
            <a:t>не имеет аналогов с другими МНН в рамках одного показания и кода АТХ 4-го уровня</a:t>
          </a:r>
        </a:p>
      </dgm:t>
    </dgm:pt>
    <dgm:pt modelId="{AE857B25-AFBD-4F43-B1FC-608846EB3EA2}" type="parTrans" cxnId="{226DFCD3-5E1C-4850-A988-A563975B69B1}">
      <dgm:prSet custT="1"/>
      <dgm:spPr>
        <a:ln>
          <a:solidFill>
            <a:srgbClr val="336600"/>
          </a:solidFill>
        </a:ln>
      </dgm:spPr>
      <dgm:t>
        <a:bodyPr/>
        <a:lstStyle/>
        <a:p>
          <a:endParaRPr lang="ru-RU" sz="700"/>
        </a:p>
      </dgm:t>
    </dgm:pt>
    <dgm:pt modelId="{3148D740-BAF0-4D17-AFCD-F93F4739C56D}" type="sibTrans" cxnId="{226DFCD3-5E1C-4850-A988-A563975B69B1}">
      <dgm:prSet/>
      <dgm:spPr/>
      <dgm:t>
        <a:bodyPr/>
        <a:lstStyle/>
        <a:p>
          <a:endParaRPr lang="ru-RU" sz="2400"/>
        </a:p>
      </dgm:t>
    </dgm:pt>
    <dgm:pt modelId="{9A1B079C-2B53-463B-BBB5-B36151866571}">
      <dgm:prSet phldrT="[Текст]" custT="1"/>
      <dgm:spPr>
        <a:solidFill>
          <a:srgbClr val="EEFFDD"/>
        </a:solidFill>
        <a:ln>
          <a:solidFill>
            <a:srgbClr val="336600"/>
          </a:solidFill>
        </a:ln>
      </dgm:spPr>
      <dgm:t>
        <a:bodyPr/>
        <a:lstStyle/>
        <a:p>
          <a:r>
            <a:rPr lang="ru-RU" sz="800" dirty="0"/>
            <a:t>+ один из следующих критериев</a:t>
          </a:r>
        </a:p>
      </dgm:t>
    </dgm:pt>
    <dgm:pt modelId="{6C89BEF4-854E-46AC-8455-AC7F0CEA1E2B}" type="parTrans" cxnId="{2C895E01-8D49-4F92-9CFA-E96E8CDAC4FE}">
      <dgm:prSet custT="1"/>
      <dgm:spPr>
        <a:ln>
          <a:solidFill>
            <a:srgbClr val="336600"/>
          </a:solidFill>
        </a:ln>
      </dgm:spPr>
      <dgm:t>
        <a:bodyPr/>
        <a:lstStyle/>
        <a:p>
          <a:endParaRPr lang="ru-RU" sz="700"/>
        </a:p>
      </dgm:t>
    </dgm:pt>
    <dgm:pt modelId="{B3F39671-BF8F-4E31-819B-BEB3140F6A88}" type="sibTrans" cxnId="{2C895E01-8D49-4F92-9CFA-E96E8CDAC4FE}">
      <dgm:prSet/>
      <dgm:spPr/>
      <dgm:t>
        <a:bodyPr/>
        <a:lstStyle/>
        <a:p>
          <a:endParaRPr lang="ru-RU" sz="2400"/>
        </a:p>
      </dgm:t>
    </dgm:pt>
    <dgm:pt modelId="{3C21AB4B-C4EC-4B01-A00F-2FB80887A2ED}">
      <dgm:prSet phldrT="[Текст]" custT="1"/>
      <dgm:spPr>
        <a:solidFill>
          <a:srgbClr val="EEFFDD"/>
        </a:solidFill>
        <a:ln>
          <a:solidFill>
            <a:srgbClr val="336600"/>
          </a:solidFill>
        </a:ln>
      </dgm:spPr>
      <dgm:t>
        <a:bodyPr/>
        <a:lstStyle/>
        <a:p>
          <a:r>
            <a:rPr lang="ru-RU" sz="800" dirty="0"/>
            <a:t>включен в перечень «инвалидных ЛП» (ПП588)</a:t>
          </a:r>
        </a:p>
      </dgm:t>
    </dgm:pt>
    <dgm:pt modelId="{CBAF5B40-8AB2-470C-BA68-93D0509F62BB}" type="parTrans" cxnId="{734FA226-8E43-429E-88C2-CA994DA62AC7}">
      <dgm:prSet custT="1"/>
      <dgm:spPr>
        <a:ln>
          <a:solidFill>
            <a:srgbClr val="336600"/>
          </a:solidFill>
        </a:ln>
      </dgm:spPr>
      <dgm:t>
        <a:bodyPr/>
        <a:lstStyle/>
        <a:p>
          <a:endParaRPr lang="ru-RU" sz="700"/>
        </a:p>
      </dgm:t>
    </dgm:pt>
    <dgm:pt modelId="{0F25AA53-1E72-4735-A5B6-9D43F442D03A}" type="sibTrans" cxnId="{734FA226-8E43-429E-88C2-CA994DA62AC7}">
      <dgm:prSet/>
      <dgm:spPr/>
      <dgm:t>
        <a:bodyPr/>
        <a:lstStyle/>
        <a:p>
          <a:endParaRPr lang="ru-RU" sz="2400"/>
        </a:p>
      </dgm:t>
    </dgm:pt>
    <dgm:pt modelId="{C7D78AB6-BB90-4BAA-9447-4DD93ECC5BA3}">
      <dgm:prSet phldrT="[Текст]" custT="1"/>
      <dgm:spPr>
        <a:solidFill>
          <a:srgbClr val="EEFFDD"/>
        </a:solidFill>
        <a:ln>
          <a:solidFill>
            <a:srgbClr val="336600"/>
          </a:solidFill>
        </a:ln>
      </dgm:spPr>
      <dgm:t>
        <a:bodyPr/>
        <a:lstStyle/>
        <a:p>
          <a:r>
            <a:rPr lang="ru-RU" sz="800" dirty="0"/>
            <a:t>включен в перечень СЗЗ (ПП715)</a:t>
          </a:r>
        </a:p>
      </dgm:t>
    </dgm:pt>
    <dgm:pt modelId="{29C3750C-4042-4231-9F1A-870C19B09A72}" type="parTrans" cxnId="{70C7135A-166D-4BE7-A559-FAE1991760CB}">
      <dgm:prSet custT="1"/>
      <dgm:spPr>
        <a:ln>
          <a:solidFill>
            <a:srgbClr val="336600"/>
          </a:solidFill>
        </a:ln>
      </dgm:spPr>
      <dgm:t>
        <a:bodyPr/>
        <a:lstStyle/>
        <a:p>
          <a:endParaRPr lang="ru-RU" sz="700"/>
        </a:p>
      </dgm:t>
    </dgm:pt>
    <dgm:pt modelId="{A717DA81-3739-427F-BA9D-B56885D8B293}" type="sibTrans" cxnId="{70C7135A-166D-4BE7-A559-FAE1991760CB}">
      <dgm:prSet/>
      <dgm:spPr/>
      <dgm:t>
        <a:bodyPr/>
        <a:lstStyle/>
        <a:p>
          <a:endParaRPr lang="ru-RU" sz="2400"/>
        </a:p>
      </dgm:t>
    </dgm:pt>
    <dgm:pt modelId="{92C4C74D-FC82-45D6-ABE5-226ACA3586A2}">
      <dgm:prSet phldrT="[Текст]" custT="1"/>
      <dgm:spPr>
        <a:solidFill>
          <a:srgbClr val="EEFFDD"/>
        </a:solidFill>
        <a:ln>
          <a:solidFill>
            <a:srgbClr val="336600"/>
          </a:solidFill>
        </a:ln>
      </dgm:spPr>
      <dgm:t>
        <a:bodyPr/>
        <a:lstStyle/>
        <a:p>
          <a:r>
            <a:rPr lang="ru-RU" sz="800" dirty="0"/>
            <a:t>антибактериальный</a:t>
          </a:r>
        </a:p>
      </dgm:t>
    </dgm:pt>
    <dgm:pt modelId="{871133F5-EFC8-4743-810A-502436367E85}" type="parTrans" cxnId="{7FC6332D-E242-4FFB-B596-79D7DEA1D5CE}">
      <dgm:prSet custT="1"/>
      <dgm:spPr>
        <a:ln>
          <a:solidFill>
            <a:srgbClr val="336600"/>
          </a:solidFill>
        </a:ln>
      </dgm:spPr>
      <dgm:t>
        <a:bodyPr/>
        <a:lstStyle/>
        <a:p>
          <a:endParaRPr lang="ru-RU" sz="700"/>
        </a:p>
      </dgm:t>
    </dgm:pt>
    <dgm:pt modelId="{471776F6-E6FA-48D2-8300-E299549750FF}" type="sibTrans" cxnId="{7FC6332D-E242-4FFB-B596-79D7DEA1D5CE}">
      <dgm:prSet/>
      <dgm:spPr/>
      <dgm:t>
        <a:bodyPr/>
        <a:lstStyle/>
        <a:p>
          <a:endParaRPr lang="ru-RU" sz="2400"/>
        </a:p>
      </dgm:t>
    </dgm:pt>
    <dgm:pt modelId="{486D01AA-979B-496E-A738-D427FBEBA6A3}">
      <dgm:prSet phldrT="[Текст]" custT="1"/>
      <dgm:spPr>
        <a:solidFill>
          <a:srgbClr val="EEFFDD"/>
        </a:solidFill>
        <a:ln>
          <a:solidFill>
            <a:srgbClr val="336600"/>
          </a:solidFill>
        </a:ln>
      </dgm:spPr>
      <dgm:t>
        <a:bodyPr/>
        <a:lstStyle/>
        <a:p>
          <a:r>
            <a:rPr lang="ru-RU" sz="800" dirty="0"/>
            <a:t>федеральные проекты «Продолжительная и активная жизнь»</a:t>
          </a:r>
        </a:p>
      </dgm:t>
    </dgm:pt>
    <dgm:pt modelId="{055AE888-2CB4-4A3D-BC9A-C782FBEB8A2D}" type="parTrans" cxnId="{BF73ACB0-DCE8-4CE2-B0A1-3659A246C00E}">
      <dgm:prSet custT="1"/>
      <dgm:spPr>
        <a:ln>
          <a:solidFill>
            <a:srgbClr val="336600"/>
          </a:solidFill>
        </a:ln>
      </dgm:spPr>
      <dgm:t>
        <a:bodyPr/>
        <a:lstStyle/>
        <a:p>
          <a:endParaRPr lang="ru-RU" sz="700"/>
        </a:p>
      </dgm:t>
    </dgm:pt>
    <dgm:pt modelId="{2676EDAB-9BB7-4700-8131-6D240CF5BB16}" type="sibTrans" cxnId="{BF73ACB0-DCE8-4CE2-B0A1-3659A246C00E}">
      <dgm:prSet/>
      <dgm:spPr/>
      <dgm:t>
        <a:bodyPr/>
        <a:lstStyle/>
        <a:p>
          <a:endParaRPr lang="ru-RU" sz="2400"/>
        </a:p>
      </dgm:t>
    </dgm:pt>
    <dgm:pt modelId="{9B332E4E-68E6-4519-BDD6-F597BE517E6F}">
      <dgm:prSet phldrT="[Текст]" custT="1"/>
      <dgm:spPr>
        <a:solidFill>
          <a:srgbClr val="EEFFDD"/>
        </a:solidFill>
        <a:ln>
          <a:solidFill>
            <a:srgbClr val="336600"/>
          </a:solidFill>
        </a:ln>
      </dgm:spPr>
      <dgm:t>
        <a:bodyPr/>
        <a:lstStyle/>
        <a:p>
          <a:r>
            <a:rPr lang="ru-RU" sz="800" dirty="0"/>
            <a:t>вариант 1</a:t>
          </a:r>
        </a:p>
      </dgm:t>
    </dgm:pt>
    <dgm:pt modelId="{3CD2F214-7EBD-46BD-8F67-0A74866E0F54}" type="parTrans" cxnId="{30E9FC99-A22C-4AC7-9989-87F5409329C5}">
      <dgm:prSet custT="1"/>
      <dgm:spPr>
        <a:ln>
          <a:solidFill>
            <a:srgbClr val="336600"/>
          </a:solidFill>
        </a:ln>
      </dgm:spPr>
      <dgm:t>
        <a:bodyPr/>
        <a:lstStyle/>
        <a:p>
          <a:endParaRPr lang="ru-RU" sz="700"/>
        </a:p>
      </dgm:t>
    </dgm:pt>
    <dgm:pt modelId="{06293681-2E87-4DBD-863B-D3944E7A7AE1}" type="sibTrans" cxnId="{30E9FC99-A22C-4AC7-9989-87F5409329C5}">
      <dgm:prSet/>
      <dgm:spPr/>
      <dgm:t>
        <a:bodyPr/>
        <a:lstStyle/>
        <a:p>
          <a:endParaRPr lang="ru-RU" sz="2400"/>
        </a:p>
      </dgm:t>
    </dgm:pt>
    <dgm:pt modelId="{93D39BD1-B05C-4AA0-8FB8-876920D7EBDF}">
      <dgm:prSet phldrT="[Текст]" custT="1"/>
      <dgm:spPr>
        <a:solidFill>
          <a:srgbClr val="EEFFDD"/>
        </a:solidFill>
        <a:ln>
          <a:solidFill>
            <a:srgbClr val="336600"/>
          </a:solidFill>
        </a:ln>
      </dgm:spPr>
      <dgm:t>
        <a:bodyPr/>
        <a:lstStyle/>
        <a:p>
          <a:r>
            <a:rPr lang="ru-RU" sz="800" dirty="0"/>
            <a:t>вариант 2</a:t>
          </a:r>
        </a:p>
      </dgm:t>
    </dgm:pt>
    <dgm:pt modelId="{05F1BDA8-5402-4C7E-BEF4-74ACCEB2AEAE}" type="parTrans" cxnId="{04A954AC-3AB7-4BA9-8E08-3E396466379B}">
      <dgm:prSet custT="1"/>
      <dgm:spPr>
        <a:ln>
          <a:solidFill>
            <a:srgbClr val="336600"/>
          </a:solidFill>
        </a:ln>
      </dgm:spPr>
      <dgm:t>
        <a:bodyPr/>
        <a:lstStyle/>
        <a:p>
          <a:endParaRPr lang="ru-RU" sz="700"/>
        </a:p>
      </dgm:t>
    </dgm:pt>
    <dgm:pt modelId="{3B4A5208-9440-4FBD-9E6B-8ED227F48174}" type="sibTrans" cxnId="{04A954AC-3AB7-4BA9-8E08-3E396466379B}">
      <dgm:prSet/>
      <dgm:spPr/>
      <dgm:t>
        <a:bodyPr/>
        <a:lstStyle/>
        <a:p>
          <a:endParaRPr lang="ru-RU" sz="2400"/>
        </a:p>
      </dgm:t>
    </dgm:pt>
    <dgm:pt modelId="{6C50DBE4-911E-435D-BFEF-9C88ED609D29}">
      <dgm:prSet phldrT="[Текст]" custT="1"/>
      <dgm:spPr>
        <a:solidFill>
          <a:srgbClr val="EEFFDD"/>
        </a:solidFill>
        <a:ln>
          <a:solidFill>
            <a:srgbClr val="336600"/>
          </a:solidFill>
        </a:ln>
      </dgm:spPr>
      <dgm:t>
        <a:bodyPr/>
        <a:lstStyle/>
        <a:p>
          <a:r>
            <a:rPr lang="ru-RU" sz="800" dirty="0"/>
            <a:t>имеется возможность производства ЕАЭС-ПЦ</a:t>
          </a:r>
        </a:p>
      </dgm:t>
    </dgm:pt>
    <dgm:pt modelId="{A0F4909C-374C-4C43-BABD-C005E8C823CE}" type="parTrans" cxnId="{28C49F57-6A95-43F8-A05F-8BC784CCAA64}">
      <dgm:prSet custT="1"/>
      <dgm:spPr>
        <a:ln>
          <a:solidFill>
            <a:srgbClr val="336600"/>
          </a:solidFill>
        </a:ln>
      </dgm:spPr>
      <dgm:t>
        <a:bodyPr/>
        <a:lstStyle/>
        <a:p>
          <a:endParaRPr lang="ru-RU" sz="700"/>
        </a:p>
      </dgm:t>
    </dgm:pt>
    <dgm:pt modelId="{FD2CB386-35D4-4C06-A0F3-7FE88A7A4D1A}" type="sibTrans" cxnId="{28C49F57-6A95-43F8-A05F-8BC784CCAA64}">
      <dgm:prSet/>
      <dgm:spPr/>
      <dgm:t>
        <a:bodyPr/>
        <a:lstStyle/>
        <a:p>
          <a:endParaRPr lang="ru-RU" sz="2400"/>
        </a:p>
      </dgm:t>
    </dgm:pt>
    <dgm:pt modelId="{0EA5B3CB-C66A-4793-8CC9-FA9510AFB23D}" type="pres">
      <dgm:prSet presAssocID="{6DA0E726-A7B9-468A-B32B-67D0B3B2FFE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EFF6CA-995A-411A-B2E0-86783B4A12D3}" type="pres">
      <dgm:prSet presAssocID="{89AE310F-2E3A-4160-8A91-95E3F6FA9A6E}" presName="root1" presStyleCnt="0"/>
      <dgm:spPr/>
    </dgm:pt>
    <dgm:pt modelId="{FC49009D-1B79-459D-852F-F26EAC19381B}" type="pres">
      <dgm:prSet presAssocID="{89AE310F-2E3A-4160-8A91-95E3F6FA9A6E}" presName="LevelOneTextNode" presStyleLbl="node0" presStyleIdx="0" presStyleCnt="1" custScaleX="181764" custScaleY="119260" custLinFactNeighborX="-57148" custLinFactNeighborY="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4972AC-4A41-4E4E-A28B-0E9F6CCD05CD}" type="pres">
      <dgm:prSet presAssocID="{89AE310F-2E3A-4160-8A91-95E3F6FA9A6E}" presName="level2hierChild" presStyleCnt="0"/>
      <dgm:spPr/>
    </dgm:pt>
    <dgm:pt modelId="{D36164E5-E72D-4539-B426-05494A5AA6C2}" type="pres">
      <dgm:prSet presAssocID="{DFC2453B-9737-43A5-875B-5BA474F36CAB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0671DE60-70FA-4BB3-9560-53141E00C576}" type="pres">
      <dgm:prSet presAssocID="{DFC2453B-9737-43A5-875B-5BA474F36CA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483E897B-141E-415F-AEA1-1368EA85C347}" type="pres">
      <dgm:prSet presAssocID="{A5A0A388-7E11-4A79-B862-5ABD5C465D0B}" presName="root2" presStyleCnt="0"/>
      <dgm:spPr/>
    </dgm:pt>
    <dgm:pt modelId="{B05E43F3-4B37-41B1-B0C1-ECA165352CBC}" type="pres">
      <dgm:prSet presAssocID="{A5A0A388-7E11-4A79-B862-5ABD5C465D0B}" presName="LevelTwoTextNode" presStyleLbl="node2" presStyleIdx="0" presStyleCnt="3" custScaleX="1798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D01FF8-5967-4634-B496-0D2AF74787E5}" type="pres">
      <dgm:prSet presAssocID="{A5A0A388-7E11-4A79-B862-5ABD5C465D0B}" presName="level3hierChild" presStyleCnt="0"/>
      <dgm:spPr/>
    </dgm:pt>
    <dgm:pt modelId="{709E8264-F64C-49E9-8708-0FE9BD853912}" type="pres">
      <dgm:prSet presAssocID="{F13D0886-7315-420C-A88E-89B3862C288D}" presName="conn2-1" presStyleLbl="parChTrans1D3" presStyleIdx="0" presStyleCnt="9"/>
      <dgm:spPr/>
      <dgm:t>
        <a:bodyPr/>
        <a:lstStyle/>
        <a:p>
          <a:endParaRPr lang="ru-RU"/>
        </a:p>
      </dgm:t>
    </dgm:pt>
    <dgm:pt modelId="{5DD13355-95DB-4054-882E-E16F6E96BEF2}" type="pres">
      <dgm:prSet presAssocID="{F13D0886-7315-420C-A88E-89B3862C288D}" presName="connTx" presStyleLbl="parChTrans1D3" presStyleIdx="0" presStyleCnt="9"/>
      <dgm:spPr/>
      <dgm:t>
        <a:bodyPr/>
        <a:lstStyle/>
        <a:p>
          <a:endParaRPr lang="ru-RU"/>
        </a:p>
      </dgm:t>
    </dgm:pt>
    <dgm:pt modelId="{BDDEE205-3D19-45AB-9235-E8CBD0F25B4C}" type="pres">
      <dgm:prSet presAssocID="{4B49E572-99C9-4699-AD84-48EC23ECDEC5}" presName="root2" presStyleCnt="0"/>
      <dgm:spPr/>
    </dgm:pt>
    <dgm:pt modelId="{0338D1A5-638C-49AB-AE62-85ECD63CE71E}" type="pres">
      <dgm:prSet presAssocID="{4B49E572-99C9-4699-AD84-48EC23ECDEC5}" presName="LevelTwoTextNode" presStyleLbl="node3" presStyleIdx="0" presStyleCnt="9" custScaleX="2338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26A043-5774-4BE9-8EC2-1CE4301C0256}" type="pres">
      <dgm:prSet presAssocID="{4B49E572-99C9-4699-AD84-48EC23ECDEC5}" presName="level3hierChild" presStyleCnt="0"/>
      <dgm:spPr/>
    </dgm:pt>
    <dgm:pt modelId="{40253979-9B74-4729-AE9B-463286D5D4A3}" type="pres">
      <dgm:prSet presAssocID="{E8C737E1-1FC4-4FFA-9910-9151AD733159}" presName="conn2-1" presStyleLbl="parChTrans1D3" presStyleIdx="1" presStyleCnt="9"/>
      <dgm:spPr/>
      <dgm:t>
        <a:bodyPr/>
        <a:lstStyle/>
        <a:p>
          <a:endParaRPr lang="ru-RU"/>
        </a:p>
      </dgm:t>
    </dgm:pt>
    <dgm:pt modelId="{B435256B-8A55-41FF-9FCB-611BBC3534A8}" type="pres">
      <dgm:prSet presAssocID="{E8C737E1-1FC4-4FFA-9910-9151AD733159}" presName="connTx" presStyleLbl="parChTrans1D3" presStyleIdx="1" presStyleCnt="9"/>
      <dgm:spPr/>
      <dgm:t>
        <a:bodyPr/>
        <a:lstStyle/>
        <a:p>
          <a:endParaRPr lang="ru-RU"/>
        </a:p>
      </dgm:t>
    </dgm:pt>
    <dgm:pt modelId="{4EDC7D02-1BC1-4B84-88F2-886277764295}" type="pres">
      <dgm:prSet presAssocID="{C7EB3A1D-085E-4122-82B0-6BA739349C98}" presName="root2" presStyleCnt="0"/>
      <dgm:spPr/>
    </dgm:pt>
    <dgm:pt modelId="{6D1EAE2D-8E43-4A82-889A-A10D93432BE3}" type="pres">
      <dgm:prSet presAssocID="{C7EB3A1D-085E-4122-82B0-6BA739349C98}" presName="LevelTwoTextNode" presStyleLbl="node3" presStyleIdx="1" presStyleCnt="9" custScaleX="2338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5562DD-9A54-46CF-AB85-B7206B9593E6}" type="pres">
      <dgm:prSet presAssocID="{C7EB3A1D-085E-4122-82B0-6BA739349C98}" presName="level3hierChild" presStyleCnt="0"/>
      <dgm:spPr/>
    </dgm:pt>
    <dgm:pt modelId="{B4ACE208-DF6C-4794-873E-7DDB0BFA4B5C}" type="pres">
      <dgm:prSet presAssocID="{242BB067-4ED0-4CD6-AA36-57EB2DB813EF}" presName="conn2-1" presStyleLbl="parChTrans1D3" presStyleIdx="2" presStyleCnt="9"/>
      <dgm:spPr/>
      <dgm:t>
        <a:bodyPr/>
        <a:lstStyle/>
        <a:p>
          <a:endParaRPr lang="ru-RU"/>
        </a:p>
      </dgm:t>
    </dgm:pt>
    <dgm:pt modelId="{1518EF23-4FBB-47D7-B1A6-424A174004DE}" type="pres">
      <dgm:prSet presAssocID="{242BB067-4ED0-4CD6-AA36-57EB2DB813EF}" presName="connTx" presStyleLbl="parChTrans1D3" presStyleIdx="2" presStyleCnt="9"/>
      <dgm:spPr/>
      <dgm:t>
        <a:bodyPr/>
        <a:lstStyle/>
        <a:p>
          <a:endParaRPr lang="ru-RU"/>
        </a:p>
      </dgm:t>
    </dgm:pt>
    <dgm:pt modelId="{CEB7058B-9FFB-411F-9F87-C0D81C9DAD56}" type="pres">
      <dgm:prSet presAssocID="{ECE9A04A-4365-4E47-819E-C0468FA8A859}" presName="root2" presStyleCnt="0"/>
      <dgm:spPr/>
    </dgm:pt>
    <dgm:pt modelId="{85292E00-9451-4B68-87DD-71D1C9514A23}" type="pres">
      <dgm:prSet presAssocID="{ECE9A04A-4365-4E47-819E-C0468FA8A859}" presName="LevelTwoTextNode" presStyleLbl="node3" presStyleIdx="2" presStyleCnt="9" custScaleX="2338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195CAA-8CB7-4C24-A419-B0040F42C89E}" type="pres">
      <dgm:prSet presAssocID="{ECE9A04A-4365-4E47-819E-C0468FA8A859}" presName="level3hierChild" presStyleCnt="0"/>
      <dgm:spPr/>
    </dgm:pt>
    <dgm:pt modelId="{8011BDF4-B0DF-4B10-8BBB-7737861D0897}" type="pres">
      <dgm:prSet presAssocID="{12117CAB-B574-4128-8B67-34F92819D0E9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5B102362-0F12-4F67-AB59-F73C4E8C313F}" type="pres">
      <dgm:prSet presAssocID="{12117CAB-B574-4128-8B67-34F92819D0E9}" presName="connTx" presStyleLbl="parChTrans1D2" presStyleIdx="1" presStyleCnt="3"/>
      <dgm:spPr/>
      <dgm:t>
        <a:bodyPr/>
        <a:lstStyle/>
        <a:p>
          <a:endParaRPr lang="ru-RU"/>
        </a:p>
      </dgm:t>
    </dgm:pt>
    <dgm:pt modelId="{D8E64E07-5E6D-4A9E-BEEF-D044E1A14E6F}" type="pres">
      <dgm:prSet presAssocID="{74449BCF-9970-42E1-88EC-2F44FB0DB1EA}" presName="root2" presStyleCnt="0"/>
      <dgm:spPr/>
    </dgm:pt>
    <dgm:pt modelId="{F89D1ADB-2FFE-4AC9-A1B2-03C57D2F6735}" type="pres">
      <dgm:prSet presAssocID="{74449BCF-9970-42E1-88EC-2F44FB0DB1EA}" presName="LevelTwoTextNode" presStyleLbl="node2" presStyleIdx="1" presStyleCnt="3" custScaleX="1798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54E6B3-DABE-4E46-8A07-2973588506DC}" type="pres">
      <dgm:prSet presAssocID="{74449BCF-9970-42E1-88EC-2F44FB0DB1EA}" presName="level3hierChild" presStyleCnt="0"/>
      <dgm:spPr/>
    </dgm:pt>
    <dgm:pt modelId="{45AFF8FA-C6E5-4BFC-AAAF-415866E7E6B6}" type="pres">
      <dgm:prSet presAssocID="{0DA4A501-B2B2-4FA2-8B90-A31AEC8D44AA}" presName="conn2-1" presStyleLbl="parChTrans1D3" presStyleIdx="3" presStyleCnt="9"/>
      <dgm:spPr/>
      <dgm:t>
        <a:bodyPr/>
        <a:lstStyle/>
        <a:p>
          <a:endParaRPr lang="ru-RU"/>
        </a:p>
      </dgm:t>
    </dgm:pt>
    <dgm:pt modelId="{796C3630-9C95-4840-B0B9-6213715B9675}" type="pres">
      <dgm:prSet presAssocID="{0DA4A501-B2B2-4FA2-8B90-A31AEC8D44AA}" presName="connTx" presStyleLbl="parChTrans1D3" presStyleIdx="3" presStyleCnt="9"/>
      <dgm:spPr/>
      <dgm:t>
        <a:bodyPr/>
        <a:lstStyle/>
        <a:p>
          <a:endParaRPr lang="ru-RU"/>
        </a:p>
      </dgm:t>
    </dgm:pt>
    <dgm:pt modelId="{25D2032A-E2E3-433E-8D5E-5AE64145509C}" type="pres">
      <dgm:prSet presAssocID="{6EE64001-0AF9-4962-816E-FD08AF0D7F81}" presName="root2" presStyleCnt="0"/>
      <dgm:spPr/>
    </dgm:pt>
    <dgm:pt modelId="{284C5DAA-81DB-47B7-884B-5380330EAB81}" type="pres">
      <dgm:prSet presAssocID="{6EE64001-0AF9-4962-816E-FD08AF0D7F81}" presName="LevelTwoTextNode" presStyleLbl="node3" presStyleIdx="3" presStyleCnt="9" custScaleX="2338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4A7537-0E91-403F-84C9-9B69AAAADF1F}" type="pres">
      <dgm:prSet presAssocID="{6EE64001-0AF9-4962-816E-FD08AF0D7F81}" presName="level3hierChild" presStyleCnt="0"/>
      <dgm:spPr/>
    </dgm:pt>
    <dgm:pt modelId="{9F5F50A6-7D66-4AC4-A47A-CA59B7A76600}" type="pres">
      <dgm:prSet presAssocID="{74FAED79-F860-4550-ACE8-F131FFBB939B}" presName="conn2-1" presStyleLbl="parChTrans1D3" presStyleIdx="4" presStyleCnt="9"/>
      <dgm:spPr/>
      <dgm:t>
        <a:bodyPr/>
        <a:lstStyle/>
        <a:p>
          <a:endParaRPr lang="ru-RU"/>
        </a:p>
      </dgm:t>
    </dgm:pt>
    <dgm:pt modelId="{7656B1A5-4F9E-4C82-98C2-E9CC8C17C95F}" type="pres">
      <dgm:prSet presAssocID="{74FAED79-F860-4550-ACE8-F131FFBB939B}" presName="connTx" presStyleLbl="parChTrans1D3" presStyleIdx="4" presStyleCnt="9"/>
      <dgm:spPr/>
      <dgm:t>
        <a:bodyPr/>
        <a:lstStyle/>
        <a:p>
          <a:endParaRPr lang="ru-RU"/>
        </a:p>
      </dgm:t>
    </dgm:pt>
    <dgm:pt modelId="{7B11DCA2-97C8-491D-AB0E-0DB43726AA8F}" type="pres">
      <dgm:prSet presAssocID="{C15E38A5-AB7C-4676-A143-8F47D542EA31}" presName="root2" presStyleCnt="0"/>
      <dgm:spPr/>
    </dgm:pt>
    <dgm:pt modelId="{20E93819-7F0C-4890-92AB-1BCC51E51D31}" type="pres">
      <dgm:prSet presAssocID="{C15E38A5-AB7C-4676-A143-8F47D542EA31}" presName="LevelTwoTextNode" presStyleLbl="node3" presStyleIdx="4" presStyleCnt="9" custScaleX="2338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D4F0C9-29CB-4B0D-9A2C-A16494BA9C42}" type="pres">
      <dgm:prSet presAssocID="{C15E38A5-AB7C-4676-A143-8F47D542EA31}" presName="level3hierChild" presStyleCnt="0"/>
      <dgm:spPr/>
    </dgm:pt>
    <dgm:pt modelId="{B284E9A8-639D-4361-92CD-D887EF30515E}" type="pres">
      <dgm:prSet presAssocID="{60FC3DDD-DFD4-47A5-B7B6-339DAE4AE4E9}" presName="conn2-1" presStyleLbl="parChTrans1D3" presStyleIdx="5" presStyleCnt="9"/>
      <dgm:spPr/>
      <dgm:t>
        <a:bodyPr/>
        <a:lstStyle/>
        <a:p>
          <a:endParaRPr lang="ru-RU"/>
        </a:p>
      </dgm:t>
    </dgm:pt>
    <dgm:pt modelId="{28272974-C377-4510-A70C-487EAD62E792}" type="pres">
      <dgm:prSet presAssocID="{60FC3DDD-DFD4-47A5-B7B6-339DAE4AE4E9}" presName="connTx" presStyleLbl="parChTrans1D3" presStyleIdx="5" presStyleCnt="9"/>
      <dgm:spPr/>
      <dgm:t>
        <a:bodyPr/>
        <a:lstStyle/>
        <a:p>
          <a:endParaRPr lang="ru-RU"/>
        </a:p>
      </dgm:t>
    </dgm:pt>
    <dgm:pt modelId="{529C65BE-E2ED-41B1-B2D2-A8B5B3641B34}" type="pres">
      <dgm:prSet presAssocID="{E607EDBB-809B-4E60-8C12-69D0C24FF55D}" presName="root2" presStyleCnt="0"/>
      <dgm:spPr/>
    </dgm:pt>
    <dgm:pt modelId="{043794B3-31EE-4C98-A6C8-9C31534A4265}" type="pres">
      <dgm:prSet presAssocID="{E607EDBB-809B-4E60-8C12-69D0C24FF55D}" presName="LevelTwoTextNode" presStyleLbl="node3" presStyleIdx="5" presStyleCnt="9" custScaleX="2338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32C6F9-059F-4930-B337-D486241B6036}" type="pres">
      <dgm:prSet presAssocID="{E607EDBB-809B-4E60-8C12-69D0C24FF55D}" presName="level3hierChild" presStyleCnt="0"/>
      <dgm:spPr/>
    </dgm:pt>
    <dgm:pt modelId="{F539B977-98E7-48CD-9A3F-48C744DF4B1F}" type="pres">
      <dgm:prSet presAssocID="{68D1B770-7723-4F0E-A64D-071CADD819C0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A49A7C94-5FCD-40BC-9088-E06231FC7DB6}" type="pres">
      <dgm:prSet presAssocID="{68D1B770-7723-4F0E-A64D-071CADD819C0}" presName="connTx" presStyleLbl="parChTrans1D2" presStyleIdx="2" presStyleCnt="3"/>
      <dgm:spPr/>
      <dgm:t>
        <a:bodyPr/>
        <a:lstStyle/>
        <a:p>
          <a:endParaRPr lang="ru-RU"/>
        </a:p>
      </dgm:t>
    </dgm:pt>
    <dgm:pt modelId="{7995DB38-A5D2-4F43-A32F-EE31F5C1797D}" type="pres">
      <dgm:prSet presAssocID="{F04E2B05-FF9C-48AE-BD3A-65E3B27E419C}" presName="root2" presStyleCnt="0"/>
      <dgm:spPr/>
    </dgm:pt>
    <dgm:pt modelId="{450BACCD-56AA-4EFF-9A44-DCC5F763F0B1}" type="pres">
      <dgm:prSet presAssocID="{F04E2B05-FF9C-48AE-BD3A-65E3B27E419C}" presName="LevelTwoTextNode" presStyleLbl="node2" presStyleIdx="2" presStyleCnt="3" custScaleX="179849" custLinFactNeighborY="1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A14A05-D8E3-4BFE-8B07-0B0BCB8A202B}" type="pres">
      <dgm:prSet presAssocID="{F04E2B05-FF9C-48AE-BD3A-65E3B27E419C}" presName="level3hierChild" presStyleCnt="0"/>
      <dgm:spPr/>
    </dgm:pt>
    <dgm:pt modelId="{42E08C07-E9A4-4EB7-8119-67B1794845D2}" type="pres">
      <dgm:prSet presAssocID="{3CD2F214-7EBD-46BD-8F67-0A74866E0F54}" presName="conn2-1" presStyleLbl="parChTrans1D3" presStyleIdx="6" presStyleCnt="9"/>
      <dgm:spPr/>
      <dgm:t>
        <a:bodyPr/>
        <a:lstStyle/>
        <a:p>
          <a:endParaRPr lang="ru-RU"/>
        </a:p>
      </dgm:t>
    </dgm:pt>
    <dgm:pt modelId="{A9A7FD5E-2765-43A4-BE1F-3E62A3E59927}" type="pres">
      <dgm:prSet presAssocID="{3CD2F214-7EBD-46BD-8F67-0A74866E0F54}" presName="connTx" presStyleLbl="parChTrans1D3" presStyleIdx="6" presStyleCnt="9"/>
      <dgm:spPr/>
      <dgm:t>
        <a:bodyPr/>
        <a:lstStyle/>
        <a:p>
          <a:endParaRPr lang="ru-RU"/>
        </a:p>
      </dgm:t>
    </dgm:pt>
    <dgm:pt modelId="{74B42F48-A57F-43C2-9CBE-5B0136437051}" type="pres">
      <dgm:prSet presAssocID="{9B332E4E-68E6-4519-BDD6-F597BE517E6F}" presName="root2" presStyleCnt="0"/>
      <dgm:spPr/>
    </dgm:pt>
    <dgm:pt modelId="{F497B48B-AE7B-4989-B7F2-CECC20A2BD7E}" type="pres">
      <dgm:prSet presAssocID="{9B332E4E-68E6-4519-BDD6-F597BE517E6F}" presName="LevelTwoTextNode" presStyleLbl="node3" presStyleIdx="6" presStyleCnt="9" custScaleX="179849" custLinFactNeighborY="1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BFFA6F-ACB0-431F-BB65-9F4F01BF5749}" type="pres">
      <dgm:prSet presAssocID="{9B332E4E-68E6-4519-BDD6-F597BE517E6F}" presName="level3hierChild" presStyleCnt="0"/>
      <dgm:spPr/>
    </dgm:pt>
    <dgm:pt modelId="{AD9F759E-D32E-494C-8691-BC651858AEBF}" type="pres">
      <dgm:prSet presAssocID="{DF1B696A-55DD-4EBB-A7B5-F3572CCC5E88}" presName="conn2-1" presStyleLbl="parChTrans1D4" presStyleIdx="0" presStyleCnt="7"/>
      <dgm:spPr/>
      <dgm:t>
        <a:bodyPr/>
        <a:lstStyle/>
        <a:p>
          <a:endParaRPr lang="ru-RU"/>
        </a:p>
      </dgm:t>
    </dgm:pt>
    <dgm:pt modelId="{FF5C4705-1691-4FFE-AC3E-646B5FFFED5B}" type="pres">
      <dgm:prSet presAssocID="{DF1B696A-55DD-4EBB-A7B5-F3572CCC5E88}" presName="connTx" presStyleLbl="parChTrans1D4" presStyleIdx="0" presStyleCnt="7"/>
      <dgm:spPr/>
      <dgm:t>
        <a:bodyPr/>
        <a:lstStyle/>
        <a:p>
          <a:endParaRPr lang="ru-RU"/>
        </a:p>
      </dgm:t>
    </dgm:pt>
    <dgm:pt modelId="{482D2CAF-F525-4963-B6B4-605DAF3BE23F}" type="pres">
      <dgm:prSet presAssocID="{1235F696-E4A3-46FB-84CA-F9EC524BE904}" presName="root2" presStyleCnt="0"/>
      <dgm:spPr/>
    </dgm:pt>
    <dgm:pt modelId="{E49397D6-42BC-44EB-B47C-19128BF367FD}" type="pres">
      <dgm:prSet presAssocID="{1235F696-E4A3-46FB-84CA-F9EC524BE904}" presName="LevelTwoTextNode" presStyleLbl="node4" presStyleIdx="0" presStyleCnt="7" custScaleX="233823" custLinFactNeighborY="1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41EF85-C0F7-4FDF-A0CF-96156D4D9991}" type="pres">
      <dgm:prSet presAssocID="{1235F696-E4A3-46FB-84CA-F9EC524BE904}" presName="level3hierChild" presStyleCnt="0"/>
      <dgm:spPr/>
    </dgm:pt>
    <dgm:pt modelId="{BF95B3BC-1660-49F2-ADFF-FA53D24A6699}" type="pres">
      <dgm:prSet presAssocID="{AE857B25-AFBD-4F43-B1FC-608846EB3EA2}" presName="conn2-1" presStyleLbl="parChTrans1D4" presStyleIdx="1" presStyleCnt="7"/>
      <dgm:spPr/>
      <dgm:t>
        <a:bodyPr/>
        <a:lstStyle/>
        <a:p>
          <a:endParaRPr lang="ru-RU"/>
        </a:p>
      </dgm:t>
    </dgm:pt>
    <dgm:pt modelId="{7657994C-3A2B-41A1-9FD3-089B82D35B24}" type="pres">
      <dgm:prSet presAssocID="{AE857B25-AFBD-4F43-B1FC-608846EB3EA2}" presName="connTx" presStyleLbl="parChTrans1D4" presStyleIdx="1" presStyleCnt="7"/>
      <dgm:spPr/>
      <dgm:t>
        <a:bodyPr/>
        <a:lstStyle/>
        <a:p>
          <a:endParaRPr lang="ru-RU"/>
        </a:p>
      </dgm:t>
    </dgm:pt>
    <dgm:pt modelId="{1C756A31-6569-4AB8-95F8-40C958733512}" type="pres">
      <dgm:prSet presAssocID="{89750A1D-11BC-4228-B593-6B59C7B666F4}" presName="root2" presStyleCnt="0"/>
      <dgm:spPr/>
    </dgm:pt>
    <dgm:pt modelId="{79CED6A9-0C2B-4801-B357-AF6CEF7B6E4C}" type="pres">
      <dgm:prSet presAssocID="{89750A1D-11BC-4228-B593-6B59C7B666F4}" presName="LevelTwoTextNode" presStyleLbl="node4" presStyleIdx="1" presStyleCnt="7" custScaleX="233823" custLinFactNeighborY="1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A8BE56-83C2-4C69-BB2A-35EEB16189C7}" type="pres">
      <dgm:prSet presAssocID="{89750A1D-11BC-4228-B593-6B59C7B666F4}" presName="level3hierChild" presStyleCnt="0"/>
      <dgm:spPr/>
    </dgm:pt>
    <dgm:pt modelId="{7643A20A-DB3D-475B-ADB8-49447647D00E}" type="pres">
      <dgm:prSet presAssocID="{05F1BDA8-5402-4C7E-BEF4-74ACCEB2AEAE}" presName="conn2-1" presStyleLbl="parChTrans1D3" presStyleIdx="7" presStyleCnt="9"/>
      <dgm:spPr/>
      <dgm:t>
        <a:bodyPr/>
        <a:lstStyle/>
        <a:p>
          <a:endParaRPr lang="ru-RU"/>
        </a:p>
      </dgm:t>
    </dgm:pt>
    <dgm:pt modelId="{E7DE51C8-DE74-46CA-BA32-B6200FD0F169}" type="pres">
      <dgm:prSet presAssocID="{05F1BDA8-5402-4C7E-BEF4-74ACCEB2AEAE}" presName="connTx" presStyleLbl="parChTrans1D3" presStyleIdx="7" presStyleCnt="9"/>
      <dgm:spPr/>
      <dgm:t>
        <a:bodyPr/>
        <a:lstStyle/>
        <a:p>
          <a:endParaRPr lang="ru-RU"/>
        </a:p>
      </dgm:t>
    </dgm:pt>
    <dgm:pt modelId="{398332F2-E2F1-4F77-A817-BBFD28C84FE6}" type="pres">
      <dgm:prSet presAssocID="{93D39BD1-B05C-4AA0-8FB8-876920D7EBDF}" presName="root2" presStyleCnt="0"/>
      <dgm:spPr/>
    </dgm:pt>
    <dgm:pt modelId="{28A00CD0-AA24-4D86-A159-C6D6F3FD7ABC}" type="pres">
      <dgm:prSet presAssocID="{93D39BD1-B05C-4AA0-8FB8-876920D7EBDF}" presName="LevelTwoTextNode" presStyleLbl="node3" presStyleIdx="7" presStyleCnt="9" custScaleX="179849" custLinFactNeighborY="1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6C508C-C59F-4489-AF03-45F6D749C2D9}" type="pres">
      <dgm:prSet presAssocID="{93D39BD1-B05C-4AA0-8FB8-876920D7EBDF}" presName="level3hierChild" presStyleCnt="0"/>
      <dgm:spPr/>
    </dgm:pt>
    <dgm:pt modelId="{903E0855-FD79-4ACC-BFFD-DEBB3D2D9E51}" type="pres">
      <dgm:prSet presAssocID="{A0F4909C-374C-4C43-BABD-C005E8C823CE}" presName="conn2-1" presStyleLbl="parChTrans1D4" presStyleIdx="2" presStyleCnt="7"/>
      <dgm:spPr/>
      <dgm:t>
        <a:bodyPr/>
        <a:lstStyle/>
        <a:p>
          <a:endParaRPr lang="ru-RU"/>
        </a:p>
      </dgm:t>
    </dgm:pt>
    <dgm:pt modelId="{62B167F1-D3DD-49DC-BA1D-9949820CF625}" type="pres">
      <dgm:prSet presAssocID="{A0F4909C-374C-4C43-BABD-C005E8C823CE}" presName="connTx" presStyleLbl="parChTrans1D4" presStyleIdx="2" presStyleCnt="7"/>
      <dgm:spPr/>
      <dgm:t>
        <a:bodyPr/>
        <a:lstStyle/>
        <a:p>
          <a:endParaRPr lang="ru-RU"/>
        </a:p>
      </dgm:t>
    </dgm:pt>
    <dgm:pt modelId="{E9779F41-8EA2-4FB4-AD45-85637A06CB25}" type="pres">
      <dgm:prSet presAssocID="{6C50DBE4-911E-435D-BFEF-9C88ED609D29}" presName="root2" presStyleCnt="0"/>
      <dgm:spPr/>
    </dgm:pt>
    <dgm:pt modelId="{2106EF6C-DB96-40B0-BA2C-CFA49BF6A14C}" type="pres">
      <dgm:prSet presAssocID="{6C50DBE4-911E-435D-BFEF-9C88ED609D29}" presName="LevelTwoTextNode" presStyleLbl="node4" presStyleIdx="2" presStyleCnt="7" custScaleX="233823" custLinFactNeighborY="1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16B9B8-67F5-41C4-9B68-B0874258ECB1}" type="pres">
      <dgm:prSet presAssocID="{6C50DBE4-911E-435D-BFEF-9C88ED609D29}" presName="level3hierChild" presStyleCnt="0"/>
      <dgm:spPr/>
    </dgm:pt>
    <dgm:pt modelId="{3672A61B-F01C-4900-AE23-E82E859C43C5}" type="pres">
      <dgm:prSet presAssocID="{6C89BEF4-854E-46AC-8455-AC7F0CEA1E2B}" presName="conn2-1" presStyleLbl="parChTrans1D3" presStyleIdx="8" presStyleCnt="9"/>
      <dgm:spPr/>
      <dgm:t>
        <a:bodyPr/>
        <a:lstStyle/>
        <a:p>
          <a:endParaRPr lang="ru-RU"/>
        </a:p>
      </dgm:t>
    </dgm:pt>
    <dgm:pt modelId="{D8D8317E-137D-4CAA-8A4A-3A9E1D2C9DB4}" type="pres">
      <dgm:prSet presAssocID="{6C89BEF4-854E-46AC-8455-AC7F0CEA1E2B}" presName="connTx" presStyleLbl="parChTrans1D3" presStyleIdx="8" presStyleCnt="9"/>
      <dgm:spPr/>
      <dgm:t>
        <a:bodyPr/>
        <a:lstStyle/>
        <a:p>
          <a:endParaRPr lang="ru-RU"/>
        </a:p>
      </dgm:t>
    </dgm:pt>
    <dgm:pt modelId="{68BCE17C-56F3-4437-A8CA-8941F1F3E454}" type="pres">
      <dgm:prSet presAssocID="{9A1B079C-2B53-463B-BBB5-B36151866571}" presName="root2" presStyleCnt="0"/>
      <dgm:spPr/>
    </dgm:pt>
    <dgm:pt modelId="{A4916739-B315-432C-9553-D80BBFFB12D5}" type="pres">
      <dgm:prSet presAssocID="{9A1B079C-2B53-463B-BBB5-B36151866571}" presName="LevelTwoTextNode" presStyleLbl="node3" presStyleIdx="8" presStyleCnt="9" custScaleX="179849" custLinFactNeighborY="1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0A7144-B224-452E-AE8A-AF58EC3C062C}" type="pres">
      <dgm:prSet presAssocID="{9A1B079C-2B53-463B-BBB5-B36151866571}" presName="level3hierChild" presStyleCnt="0"/>
      <dgm:spPr/>
    </dgm:pt>
    <dgm:pt modelId="{2356E920-11E2-4FAE-A25A-ACA74A3429F5}" type="pres">
      <dgm:prSet presAssocID="{CBAF5B40-8AB2-470C-BA68-93D0509F62BB}" presName="conn2-1" presStyleLbl="parChTrans1D4" presStyleIdx="3" presStyleCnt="7"/>
      <dgm:spPr/>
      <dgm:t>
        <a:bodyPr/>
        <a:lstStyle/>
        <a:p>
          <a:endParaRPr lang="ru-RU"/>
        </a:p>
      </dgm:t>
    </dgm:pt>
    <dgm:pt modelId="{25B8F676-6D42-4CE1-B32B-8F91389F0642}" type="pres">
      <dgm:prSet presAssocID="{CBAF5B40-8AB2-470C-BA68-93D0509F62BB}" presName="connTx" presStyleLbl="parChTrans1D4" presStyleIdx="3" presStyleCnt="7"/>
      <dgm:spPr/>
      <dgm:t>
        <a:bodyPr/>
        <a:lstStyle/>
        <a:p>
          <a:endParaRPr lang="ru-RU"/>
        </a:p>
      </dgm:t>
    </dgm:pt>
    <dgm:pt modelId="{282AC963-025E-413A-B666-3527A9A0FE37}" type="pres">
      <dgm:prSet presAssocID="{3C21AB4B-C4EC-4B01-A00F-2FB80887A2ED}" presName="root2" presStyleCnt="0"/>
      <dgm:spPr/>
    </dgm:pt>
    <dgm:pt modelId="{26E214AF-4780-4B2F-A290-C35A0A440517}" type="pres">
      <dgm:prSet presAssocID="{3C21AB4B-C4EC-4B01-A00F-2FB80887A2ED}" presName="LevelTwoTextNode" presStyleLbl="node4" presStyleIdx="3" presStyleCnt="7" custScaleX="233823" custLinFactNeighborY="1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A8526F-3A98-486C-A922-5F3A7A5E4902}" type="pres">
      <dgm:prSet presAssocID="{3C21AB4B-C4EC-4B01-A00F-2FB80887A2ED}" presName="level3hierChild" presStyleCnt="0"/>
      <dgm:spPr/>
    </dgm:pt>
    <dgm:pt modelId="{A8E7C12C-04B9-44BC-8EB3-33FCF423440B}" type="pres">
      <dgm:prSet presAssocID="{29C3750C-4042-4231-9F1A-870C19B09A72}" presName="conn2-1" presStyleLbl="parChTrans1D4" presStyleIdx="4" presStyleCnt="7"/>
      <dgm:spPr/>
      <dgm:t>
        <a:bodyPr/>
        <a:lstStyle/>
        <a:p>
          <a:endParaRPr lang="ru-RU"/>
        </a:p>
      </dgm:t>
    </dgm:pt>
    <dgm:pt modelId="{E43A61C5-76B2-4E5B-A275-0E61A61A1182}" type="pres">
      <dgm:prSet presAssocID="{29C3750C-4042-4231-9F1A-870C19B09A72}" presName="connTx" presStyleLbl="parChTrans1D4" presStyleIdx="4" presStyleCnt="7"/>
      <dgm:spPr/>
      <dgm:t>
        <a:bodyPr/>
        <a:lstStyle/>
        <a:p>
          <a:endParaRPr lang="ru-RU"/>
        </a:p>
      </dgm:t>
    </dgm:pt>
    <dgm:pt modelId="{C013E8C4-F849-4E69-8813-3CE255E3D8B5}" type="pres">
      <dgm:prSet presAssocID="{C7D78AB6-BB90-4BAA-9447-4DD93ECC5BA3}" presName="root2" presStyleCnt="0"/>
      <dgm:spPr/>
    </dgm:pt>
    <dgm:pt modelId="{53B7B902-DCB8-4FC1-8AFE-4F9AB874668A}" type="pres">
      <dgm:prSet presAssocID="{C7D78AB6-BB90-4BAA-9447-4DD93ECC5BA3}" presName="LevelTwoTextNode" presStyleLbl="node4" presStyleIdx="4" presStyleCnt="7" custScaleX="233823" custLinFactNeighborY="1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111B59-DCAA-45A9-ADA8-B80C0EB759E6}" type="pres">
      <dgm:prSet presAssocID="{C7D78AB6-BB90-4BAA-9447-4DD93ECC5BA3}" presName="level3hierChild" presStyleCnt="0"/>
      <dgm:spPr/>
    </dgm:pt>
    <dgm:pt modelId="{C2A077BC-9594-4299-A161-A8F80151203C}" type="pres">
      <dgm:prSet presAssocID="{871133F5-EFC8-4743-810A-502436367E85}" presName="conn2-1" presStyleLbl="parChTrans1D4" presStyleIdx="5" presStyleCnt="7"/>
      <dgm:spPr/>
      <dgm:t>
        <a:bodyPr/>
        <a:lstStyle/>
        <a:p>
          <a:endParaRPr lang="ru-RU"/>
        </a:p>
      </dgm:t>
    </dgm:pt>
    <dgm:pt modelId="{6BC4D3CF-4DDF-470B-858C-936F39378290}" type="pres">
      <dgm:prSet presAssocID="{871133F5-EFC8-4743-810A-502436367E85}" presName="connTx" presStyleLbl="parChTrans1D4" presStyleIdx="5" presStyleCnt="7"/>
      <dgm:spPr/>
      <dgm:t>
        <a:bodyPr/>
        <a:lstStyle/>
        <a:p>
          <a:endParaRPr lang="ru-RU"/>
        </a:p>
      </dgm:t>
    </dgm:pt>
    <dgm:pt modelId="{658CB6F9-4CE7-495B-828D-C0CCC1359F9D}" type="pres">
      <dgm:prSet presAssocID="{92C4C74D-FC82-45D6-ABE5-226ACA3586A2}" presName="root2" presStyleCnt="0"/>
      <dgm:spPr/>
    </dgm:pt>
    <dgm:pt modelId="{EACF3295-9125-497B-AFC9-9A9A5B8497CF}" type="pres">
      <dgm:prSet presAssocID="{92C4C74D-FC82-45D6-ABE5-226ACA3586A2}" presName="LevelTwoTextNode" presStyleLbl="node4" presStyleIdx="5" presStyleCnt="7" custScaleX="233823" custLinFactNeighborY="1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365B0A-0BC5-40CF-B349-CCAFB00DED60}" type="pres">
      <dgm:prSet presAssocID="{92C4C74D-FC82-45D6-ABE5-226ACA3586A2}" presName="level3hierChild" presStyleCnt="0"/>
      <dgm:spPr/>
    </dgm:pt>
    <dgm:pt modelId="{E0DA45B6-C183-4E80-95A8-0EDAD411B730}" type="pres">
      <dgm:prSet presAssocID="{055AE888-2CB4-4A3D-BC9A-C782FBEB8A2D}" presName="conn2-1" presStyleLbl="parChTrans1D4" presStyleIdx="6" presStyleCnt="7"/>
      <dgm:spPr/>
      <dgm:t>
        <a:bodyPr/>
        <a:lstStyle/>
        <a:p>
          <a:endParaRPr lang="ru-RU"/>
        </a:p>
      </dgm:t>
    </dgm:pt>
    <dgm:pt modelId="{8CC7865A-F94A-4398-A5B3-88C3A0FF7E1D}" type="pres">
      <dgm:prSet presAssocID="{055AE888-2CB4-4A3D-BC9A-C782FBEB8A2D}" presName="connTx" presStyleLbl="parChTrans1D4" presStyleIdx="6" presStyleCnt="7"/>
      <dgm:spPr/>
      <dgm:t>
        <a:bodyPr/>
        <a:lstStyle/>
        <a:p>
          <a:endParaRPr lang="ru-RU"/>
        </a:p>
      </dgm:t>
    </dgm:pt>
    <dgm:pt modelId="{FC67B9FE-0FB6-470C-8968-A9EB6C07EC9E}" type="pres">
      <dgm:prSet presAssocID="{486D01AA-979B-496E-A738-D427FBEBA6A3}" presName="root2" presStyleCnt="0"/>
      <dgm:spPr/>
    </dgm:pt>
    <dgm:pt modelId="{033CD81A-CE09-4CA9-930B-1332A942602A}" type="pres">
      <dgm:prSet presAssocID="{486D01AA-979B-496E-A738-D427FBEBA6A3}" presName="LevelTwoTextNode" presStyleLbl="node4" presStyleIdx="6" presStyleCnt="7" custScaleX="233823" custLinFactNeighborY="1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D288DB-1FCC-4DA5-B2E2-BBFCB88393F6}" type="pres">
      <dgm:prSet presAssocID="{486D01AA-979B-496E-A738-D427FBEBA6A3}" presName="level3hierChild" presStyleCnt="0"/>
      <dgm:spPr/>
    </dgm:pt>
  </dgm:ptLst>
  <dgm:cxnLst>
    <dgm:cxn modelId="{E467DD7B-6D34-4223-BA81-E9F0D3ECCEB7}" type="presOf" srcId="{DFC2453B-9737-43A5-875B-5BA474F36CAB}" destId="{D36164E5-E72D-4539-B426-05494A5AA6C2}" srcOrd="0" destOrd="0" presId="urn:microsoft.com/office/officeart/2008/layout/HorizontalMultiLevelHierarchy"/>
    <dgm:cxn modelId="{7FC6332D-E242-4FFB-B596-79D7DEA1D5CE}" srcId="{9A1B079C-2B53-463B-BBB5-B36151866571}" destId="{92C4C74D-FC82-45D6-ABE5-226ACA3586A2}" srcOrd="2" destOrd="0" parTransId="{871133F5-EFC8-4743-810A-502436367E85}" sibTransId="{471776F6-E6FA-48D2-8300-E299549750FF}"/>
    <dgm:cxn modelId="{1DC5B234-1003-419F-912D-B012D334238C}" type="presOf" srcId="{CBAF5B40-8AB2-470C-BA68-93D0509F62BB}" destId="{2356E920-11E2-4FAE-A25A-ACA74A3429F5}" srcOrd="0" destOrd="0" presId="urn:microsoft.com/office/officeart/2008/layout/HorizontalMultiLevelHierarchy"/>
    <dgm:cxn modelId="{65879FBF-1D00-46B0-BF42-EEBBCCF81AF7}" type="presOf" srcId="{A0F4909C-374C-4C43-BABD-C005E8C823CE}" destId="{62B167F1-D3DD-49DC-BA1D-9949820CF625}" srcOrd="1" destOrd="0" presId="urn:microsoft.com/office/officeart/2008/layout/HorizontalMultiLevelHierarchy"/>
    <dgm:cxn modelId="{AC8E8E52-CAB2-4512-8C6E-8F4888CE599C}" type="presOf" srcId="{3C21AB4B-C4EC-4B01-A00F-2FB80887A2ED}" destId="{26E214AF-4780-4B2F-A290-C35A0A440517}" srcOrd="0" destOrd="0" presId="urn:microsoft.com/office/officeart/2008/layout/HorizontalMultiLevelHierarchy"/>
    <dgm:cxn modelId="{14FD5252-937F-4950-B0BE-87DB59E357C5}" srcId="{89AE310F-2E3A-4160-8A91-95E3F6FA9A6E}" destId="{74449BCF-9970-42E1-88EC-2F44FB0DB1EA}" srcOrd="1" destOrd="0" parTransId="{12117CAB-B574-4128-8B67-34F92819D0E9}" sibTransId="{4E531B28-7E18-4AB6-BC5D-1409E6FB9FD6}"/>
    <dgm:cxn modelId="{0AC48BB7-D70E-4710-A3B0-4EABADBD337D}" type="presOf" srcId="{05F1BDA8-5402-4C7E-BEF4-74ACCEB2AEAE}" destId="{E7DE51C8-DE74-46CA-BA32-B6200FD0F169}" srcOrd="1" destOrd="0" presId="urn:microsoft.com/office/officeart/2008/layout/HorizontalMultiLevelHierarchy"/>
    <dgm:cxn modelId="{DAE45CB5-5A68-4269-8A7B-BC57C921F5FF}" type="presOf" srcId="{6C50DBE4-911E-435D-BFEF-9C88ED609D29}" destId="{2106EF6C-DB96-40B0-BA2C-CFA49BF6A14C}" srcOrd="0" destOrd="0" presId="urn:microsoft.com/office/officeart/2008/layout/HorizontalMultiLevelHierarchy"/>
    <dgm:cxn modelId="{4F25E3AA-A580-45FA-82A2-B96E1E97E9A3}" type="presOf" srcId="{871133F5-EFC8-4743-810A-502436367E85}" destId="{C2A077BC-9594-4299-A161-A8F80151203C}" srcOrd="0" destOrd="0" presId="urn:microsoft.com/office/officeart/2008/layout/HorizontalMultiLevelHierarchy"/>
    <dgm:cxn modelId="{70C7135A-166D-4BE7-A559-FAE1991760CB}" srcId="{9A1B079C-2B53-463B-BBB5-B36151866571}" destId="{C7D78AB6-BB90-4BAA-9447-4DD93ECC5BA3}" srcOrd="1" destOrd="0" parTransId="{29C3750C-4042-4231-9F1A-870C19B09A72}" sibTransId="{A717DA81-3739-427F-BA9D-B56885D8B293}"/>
    <dgm:cxn modelId="{19C2BDD1-BCE4-437A-96C1-5219F8322E36}" srcId="{74449BCF-9970-42E1-88EC-2F44FB0DB1EA}" destId="{6EE64001-0AF9-4962-816E-FD08AF0D7F81}" srcOrd="0" destOrd="0" parTransId="{0DA4A501-B2B2-4FA2-8B90-A31AEC8D44AA}" sibTransId="{86C90F4F-3364-4A8D-A9E5-668D36A46B8A}"/>
    <dgm:cxn modelId="{04A954AC-3AB7-4BA9-8E08-3E396466379B}" srcId="{F04E2B05-FF9C-48AE-BD3A-65E3B27E419C}" destId="{93D39BD1-B05C-4AA0-8FB8-876920D7EBDF}" srcOrd="1" destOrd="0" parTransId="{05F1BDA8-5402-4C7E-BEF4-74ACCEB2AEAE}" sibTransId="{3B4A5208-9440-4FBD-9E6B-8ED227F48174}"/>
    <dgm:cxn modelId="{5D611DD5-3F84-40A1-84F7-6A400AAE6DF3}" type="presOf" srcId="{3CD2F214-7EBD-46BD-8F67-0A74866E0F54}" destId="{42E08C07-E9A4-4EB7-8119-67B1794845D2}" srcOrd="0" destOrd="0" presId="urn:microsoft.com/office/officeart/2008/layout/HorizontalMultiLevelHierarchy"/>
    <dgm:cxn modelId="{30E9FC99-A22C-4AC7-9989-87F5409329C5}" srcId="{F04E2B05-FF9C-48AE-BD3A-65E3B27E419C}" destId="{9B332E4E-68E6-4519-BDD6-F597BE517E6F}" srcOrd="0" destOrd="0" parTransId="{3CD2F214-7EBD-46BD-8F67-0A74866E0F54}" sibTransId="{06293681-2E87-4DBD-863B-D3944E7A7AE1}"/>
    <dgm:cxn modelId="{4B56913D-D993-4F57-BD3C-4A9419FC404C}" type="presOf" srcId="{F13D0886-7315-420C-A88E-89B3862C288D}" destId="{709E8264-F64C-49E9-8708-0FE9BD853912}" srcOrd="0" destOrd="0" presId="urn:microsoft.com/office/officeart/2008/layout/HorizontalMultiLevelHierarchy"/>
    <dgm:cxn modelId="{D0C06088-3E47-44EE-ADA4-651BD81EE2B6}" type="presOf" srcId="{DF1B696A-55DD-4EBB-A7B5-F3572CCC5E88}" destId="{FF5C4705-1691-4FFE-AC3E-646B5FFFED5B}" srcOrd="1" destOrd="0" presId="urn:microsoft.com/office/officeart/2008/layout/HorizontalMultiLevelHierarchy"/>
    <dgm:cxn modelId="{59439B64-1707-4C09-BC73-673A046C6478}" type="presOf" srcId="{6C89BEF4-854E-46AC-8455-AC7F0CEA1E2B}" destId="{D8D8317E-137D-4CAA-8A4A-3A9E1D2C9DB4}" srcOrd="1" destOrd="0" presId="urn:microsoft.com/office/officeart/2008/layout/HorizontalMultiLevelHierarchy"/>
    <dgm:cxn modelId="{3F2CD524-2C88-4003-8B5B-CB00A46E0E29}" type="presOf" srcId="{C7D78AB6-BB90-4BAA-9447-4DD93ECC5BA3}" destId="{53B7B902-DCB8-4FC1-8AFE-4F9AB874668A}" srcOrd="0" destOrd="0" presId="urn:microsoft.com/office/officeart/2008/layout/HorizontalMultiLevelHierarchy"/>
    <dgm:cxn modelId="{28C49F57-6A95-43F8-A05F-8BC784CCAA64}" srcId="{93D39BD1-B05C-4AA0-8FB8-876920D7EBDF}" destId="{6C50DBE4-911E-435D-BFEF-9C88ED609D29}" srcOrd="0" destOrd="0" parTransId="{A0F4909C-374C-4C43-BABD-C005E8C823CE}" sibTransId="{FD2CB386-35D4-4C06-A0F3-7FE88A7A4D1A}"/>
    <dgm:cxn modelId="{97999258-2B90-4DF6-93C3-DE42C0E0070A}" type="presOf" srcId="{1235F696-E4A3-46FB-84CA-F9EC524BE904}" destId="{E49397D6-42BC-44EB-B47C-19128BF367FD}" srcOrd="0" destOrd="0" presId="urn:microsoft.com/office/officeart/2008/layout/HorizontalMultiLevelHierarchy"/>
    <dgm:cxn modelId="{33E9C2C8-4A9F-421A-86A9-FEB23A68BDDE}" type="presOf" srcId="{6C89BEF4-854E-46AC-8455-AC7F0CEA1E2B}" destId="{3672A61B-F01C-4900-AE23-E82E859C43C5}" srcOrd="0" destOrd="0" presId="urn:microsoft.com/office/officeart/2008/layout/HorizontalMultiLevelHierarchy"/>
    <dgm:cxn modelId="{42CC9A26-51C1-44E6-AA45-EF5E8E365E7A}" type="presOf" srcId="{C7EB3A1D-085E-4122-82B0-6BA739349C98}" destId="{6D1EAE2D-8E43-4A82-889A-A10D93432BE3}" srcOrd="0" destOrd="0" presId="urn:microsoft.com/office/officeart/2008/layout/HorizontalMultiLevelHierarchy"/>
    <dgm:cxn modelId="{859D662B-C95C-4CFE-AB2E-8EE7599AAAD8}" type="presOf" srcId="{0DA4A501-B2B2-4FA2-8B90-A31AEC8D44AA}" destId="{45AFF8FA-C6E5-4BFC-AAAF-415866E7E6B6}" srcOrd="0" destOrd="0" presId="urn:microsoft.com/office/officeart/2008/layout/HorizontalMultiLevelHierarchy"/>
    <dgm:cxn modelId="{10FBD3CA-5296-47BF-B5D7-C228592EC13D}" type="presOf" srcId="{C15E38A5-AB7C-4676-A143-8F47D542EA31}" destId="{20E93819-7F0C-4890-92AB-1BCC51E51D31}" srcOrd="0" destOrd="0" presId="urn:microsoft.com/office/officeart/2008/layout/HorizontalMultiLevelHierarchy"/>
    <dgm:cxn modelId="{6A769A1C-C1DA-4158-BEFA-A0FF5B3987AC}" srcId="{A5A0A388-7E11-4A79-B862-5ABD5C465D0B}" destId="{C7EB3A1D-085E-4122-82B0-6BA739349C98}" srcOrd="1" destOrd="0" parTransId="{E8C737E1-1FC4-4FFA-9910-9151AD733159}" sibTransId="{F4E96B22-46AE-4BA3-B8C5-5247A917EA7C}"/>
    <dgm:cxn modelId="{58A97FB8-AAC2-4013-9ADF-C67507F8ABE4}" type="presOf" srcId="{CBAF5B40-8AB2-470C-BA68-93D0509F62BB}" destId="{25B8F676-6D42-4CE1-B32B-8F91389F0642}" srcOrd="1" destOrd="0" presId="urn:microsoft.com/office/officeart/2008/layout/HorizontalMultiLevelHierarchy"/>
    <dgm:cxn modelId="{F98A0E58-B7CE-49EA-A19D-F78B0FF12E9A}" type="presOf" srcId="{ECE9A04A-4365-4E47-819E-C0468FA8A859}" destId="{85292E00-9451-4B68-87DD-71D1C9514A23}" srcOrd="0" destOrd="0" presId="urn:microsoft.com/office/officeart/2008/layout/HorizontalMultiLevelHierarchy"/>
    <dgm:cxn modelId="{E19C4F79-3CD0-4A37-8380-F84D44F59920}" type="presOf" srcId="{29C3750C-4042-4231-9F1A-870C19B09A72}" destId="{E43A61C5-76B2-4E5B-A275-0E61A61A1182}" srcOrd="1" destOrd="0" presId="urn:microsoft.com/office/officeart/2008/layout/HorizontalMultiLevelHierarchy"/>
    <dgm:cxn modelId="{63B9C21E-D379-4C44-B0F8-2F35DEEC3438}" srcId="{89AE310F-2E3A-4160-8A91-95E3F6FA9A6E}" destId="{F04E2B05-FF9C-48AE-BD3A-65E3B27E419C}" srcOrd="2" destOrd="0" parTransId="{68D1B770-7723-4F0E-A64D-071CADD819C0}" sibTransId="{6CBA12B7-E9BD-4F89-B3D9-ED50067D4E27}"/>
    <dgm:cxn modelId="{19876D26-2BE8-4F6C-A25B-59444ED73263}" srcId="{74449BCF-9970-42E1-88EC-2F44FB0DB1EA}" destId="{C15E38A5-AB7C-4676-A143-8F47D542EA31}" srcOrd="1" destOrd="0" parTransId="{74FAED79-F860-4550-ACE8-F131FFBB939B}" sibTransId="{8B74F4E7-A4FD-4218-9E02-035242647DC5}"/>
    <dgm:cxn modelId="{D1C79913-BE15-47C4-8D32-198450D9603E}" type="presOf" srcId="{E607EDBB-809B-4E60-8C12-69D0C24FF55D}" destId="{043794B3-31EE-4C98-A6C8-9C31534A4265}" srcOrd="0" destOrd="0" presId="urn:microsoft.com/office/officeart/2008/layout/HorizontalMultiLevelHierarchy"/>
    <dgm:cxn modelId="{EBD74A9C-7657-4A4B-AC6E-2F15654D30A5}" srcId="{74449BCF-9970-42E1-88EC-2F44FB0DB1EA}" destId="{E607EDBB-809B-4E60-8C12-69D0C24FF55D}" srcOrd="2" destOrd="0" parTransId="{60FC3DDD-DFD4-47A5-B7B6-339DAE4AE4E9}" sibTransId="{7AFC6FFE-63E2-47CD-8D9B-C75DC199002A}"/>
    <dgm:cxn modelId="{669475B8-EB73-4759-9764-CC896E73FCA0}" srcId="{9B332E4E-68E6-4519-BDD6-F597BE517E6F}" destId="{1235F696-E4A3-46FB-84CA-F9EC524BE904}" srcOrd="0" destOrd="0" parTransId="{DF1B696A-55DD-4EBB-A7B5-F3572CCC5E88}" sibTransId="{22FE225F-8612-4BEB-A664-B9B5C7A76210}"/>
    <dgm:cxn modelId="{4E57480C-5CE5-48FE-BFE0-5F2798347F34}" type="presOf" srcId="{E8C737E1-1FC4-4FFA-9910-9151AD733159}" destId="{B435256B-8A55-41FF-9FCB-611BBC3534A8}" srcOrd="1" destOrd="0" presId="urn:microsoft.com/office/officeart/2008/layout/HorizontalMultiLevelHierarchy"/>
    <dgm:cxn modelId="{A77AF954-92BB-4110-A20C-BAF66AB06770}" type="presOf" srcId="{F13D0886-7315-420C-A88E-89B3862C288D}" destId="{5DD13355-95DB-4054-882E-E16F6E96BEF2}" srcOrd="1" destOrd="0" presId="urn:microsoft.com/office/officeart/2008/layout/HorizontalMultiLevelHierarchy"/>
    <dgm:cxn modelId="{734FA226-8E43-429E-88C2-CA994DA62AC7}" srcId="{9A1B079C-2B53-463B-BBB5-B36151866571}" destId="{3C21AB4B-C4EC-4B01-A00F-2FB80887A2ED}" srcOrd="0" destOrd="0" parTransId="{CBAF5B40-8AB2-470C-BA68-93D0509F62BB}" sibTransId="{0F25AA53-1E72-4735-A5B6-9D43F442D03A}"/>
    <dgm:cxn modelId="{5B24E252-FC7B-4F3E-A3EC-77CD4942A543}" type="presOf" srcId="{242BB067-4ED0-4CD6-AA36-57EB2DB813EF}" destId="{B4ACE208-DF6C-4794-873E-7DDB0BFA4B5C}" srcOrd="0" destOrd="0" presId="urn:microsoft.com/office/officeart/2008/layout/HorizontalMultiLevelHierarchy"/>
    <dgm:cxn modelId="{5802DA0C-3CFF-4CD1-B15A-69B9F40FFEF8}" srcId="{A5A0A388-7E11-4A79-B862-5ABD5C465D0B}" destId="{ECE9A04A-4365-4E47-819E-C0468FA8A859}" srcOrd="2" destOrd="0" parTransId="{242BB067-4ED0-4CD6-AA36-57EB2DB813EF}" sibTransId="{D45D3A27-81DA-4980-B674-1356B9198AAD}"/>
    <dgm:cxn modelId="{C0A504C5-8ED0-4870-9722-706C51AE4825}" type="presOf" srcId="{89AE310F-2E3A-4160-8A91-95E3F6FA9A6E}" destId="{FC49009D-1B79-459D-852F-F26EAC19381B}" srcOrd="0" destOrd="0" presId="urn:microsoft.com/office/officeart/2008/layout/HorizontalMultiLevelHierarchy"/>
    <dgm:cxn modelId="{E7E1C9AF-68DE-45EE-869E-DC5AD230940D}" type="presOf" srcId="{6DA0E726-A7B9-468A-B32B-67D0B3B2FFEC}" destId="{0EA5B3CB-C66A-4793-8CC9-FA9510AFB23D}" srcOrd="0" destOrd="0" presId="urn:microsoft.com/office/officeart/2008/layout/HorizontalMultiLevelHierarchy"/>
    <dgm:cxn modelId="{87D412DD-9E2A-414B-911E-5013F80CA9F9}" type="presOf" srcId="{68D1B770-7723-4F0E-A64D-071CADD819C0}" destId="{A49A7C94-5FCD-40BC-9088-E06231FC7DB6}" srcOrd="1" destOrd="0" presId="urn:microsoft.com/office/officeart/2008/layout/HorizontalMultiLevelHierarchy"/>
    <dgm:cxn modelId="{D4700495-C472-42BD-A6C9-DEDF53A06C67}" type="presOf" srcId="{A5A0A388-7E11-4A79-B862-5ABD5C465D0B}" destId="{B05E43F3-4B37-41B1-B0C1-ECA165352CBC}" srcOrd="0" destOrd="0" presId="urn:microsoft.com/office/officeart/2008/layout/HorizontalMultiLevelHierarchy"/>
    <dgm:cxn modelId="{DD564E4C-2E33-4AD3-8A78-824014A3F40A}" type="presOf" srcId="{05F1BDA8-5402-4C7E-BEF4-74ACCEB2AEAE}" destId="{7643A20A-DB3D-475B-ADB8-49447647D00E}" srcOrd="0" destOrd="0" presId="urn:microsoft.com/office/officeart/2008/layout/HorizontalMultiLevelHierarchy"/>
    <dgm:cxn modelId="{9F9945D1-7F1A-4C8E-AF9F-26223A3D2B04}" type="presOf" srcId="{E8C737E1-1FC4-4FFA-9910-9151AD733159}" destId="{40253979-9B74-4729-AE9B-463286D5D4A3}" srcOrd="0" destOrd="0" presId="urn:microsoft.com/office/officeart/2008/layout/HorizontalMultiLevelHierarchy"/>
    <dgm:cxn modelId="{BF25CBA2-D3E3-452F-AF1A-D9C113D1399F}" type="presOf" srcId="{9A1B079C-2B53-463B-BBB5-B36151866571}" destId="{A4916739-B315-432C-9553-D80BBFFB12D5}" srcOrd="0" destOrd="0" presId="urn:microsoft.com/office/officeart/2008/layout/HorizontalMultiLevelHierarchy"/>
    <dgm:cxn modelId="{6375A065-F545-4433-83E1-87D04997BBED}" type="presOf" srcId="{74449BCF-9970-42E1-88EC-2F44FB0DB1EA}" destId="{F89D1ADB-2FFE-4AC9-A1B2-03C57D2F6735}" srcOrd="0" destOrd="0" presId="urn:microsoft.com/office/officeart/2008/layout/HorizontalMultiLevelHierarchy"/>
    <dgm:cxn modelId="{79B3DF0A-9890-4AA8-BAA6-E25DD07E3389}" type="presOf" srcId="{60FC3DDD-DFD4-47A5-B7B6-339DAE4AE4E9}" destId="{B284E9A8-639D-4361-92CD-D887EF30515E}" srcOrd="0" destOrd="0" presId="urn:microsoft.com/office/officeart/2008/layout/HorizontalMultiLevelHierarchy"/>
    <dgm:cxn modelId="{2477CD97-7220-47EA-8494-15B7F9DB3867}" type="presOf" srcId="{871133F5-EFC8-4743-810A-502436367E85}" destId="{6BC4D3CF-4DDF-470B-858C-936F39378290}" srcOrd="1" destOrd="0" presId="urn:microsoft.com/office/officeart/2008/layout/HorizontalMultiLevelHierarchy"/>
    <dgm:cxn modelId="{5EE6628A-7F7F-41F7-9645-25F585C852D2}" type="presOf" srcId="{3CD2F214-7EBD-46BD-8F67-0A74866E0F54}" destId="{A9A7FD5E-2765-43A4-BE1F-3E62A3E59927}" srcOrd="1" destOrd="0" presId="urn:microsoft.com/office/officeart/2008/layout/HorizontalMultiLevelHierarchy"/>
    <dgm:cxn modelId="{65DE557A-7823-45A6-A728-4134CDE2E488}" type="presOf" srcId="{4B49E572-99C9-4699-AD84-48EC23ECDEC5}" destId="{0338D1A5-638C-49AB-AE62-85ECD63CE71E}" srcOrd="0" destOrd="0" presId="urn:microsoft.com/office/officeart/2008/layout/HorizontalMultiLevelHierarchy"/>
    <dgm:cxn modelId="{2B66713B-CF96-4538-8BAC-F1A3570610BD}" type="presOf" srcId="{055AE888-2CB4-4A3D-BC9A-C782FBEB8A2D}" destId="{8CC7865A-F94A-4398-A5B3-88C3A0FF7E1D}" srcOrd="1" destOrd="0" presId="urn:microsoft.com/office/officeart/2008/layout/HorizontalMultiLevelHierarchy"/>
    <dgm:cxn modelId="{2C895E01-8D49-4F92-9CFA-E96E8CDAC4FE}" srcId="{F04E2B05-FF9C-48AE-BD3A-65E3B27E419C}" destId="{9A1B079C-2B53-463B-BBB5-B36151866571}" srcOrd="2" destOrd="0" parTransId="{6C89BEF4-854E-46AC-8455-AC7F0CEA1E2B}" sibTransId="{B3F39671-BF8F-4E31-819B-BEB3140F6A88}"/>
    <dgm:cxn modelId="{5AA80F43-F7DA-4857-A45F-C960AD90B676}" type="presOf" srcId="{F04E2B05-FF9C-48AE-BD3A-65E3B27E419C}" destId="{450BACCD-56AA-4EFF-9A44-DCC5F763F0B1}" srcOrd="0" destOrd="0" presId="urn:microsoft.com/office/officeart/2008/layout/HorizontalMultiLevelHierarchy"/>
    <dgm:cxn modelId="{2E4240C4-C20C-4868-A2F0-87C859159E29}" type="presOf" srcId="{DFC2453B-9737-43A5-875B-5BA474F36CAB}" destId="{0671DE60-70FA-4BB3-9560-53141E00C576}" srcOrd="1" destOrd="0" presId="urn:microsoft.com/office/officeart/2008/layout/HorizontalMultiLevelHierarchy"/>
    <dgm:cxn modelId="{0D6A9F75-43CD-4B4B-9EFC-1327D2B734D2}" type="presOf" srcId="{9B332E4E-68E6-4519-BDD6-F597BE517E6F}" destId="{F497B48B-AE7B-4989-B7F2-CECC20A2BD7E}" srcOrd="0" destOrd="0" presId="urn:microsoft.com/office/officeart/2008/layout/HorizontalMultiLevelHierarchy"/>
    <dgm:cxn modelId="{4F6C048E-9797-4967-A6BD-CA715DE886DF}" type="presOf" srcId="{DF1B696A-55DD-4EBB-A7B5-F3572CCC5E88}" destId="{AD9F759E-D32E-494C-8691-BC651858AEBF}" srcOrd="0" destOrd="0" presId="urn:microsoft.com/office/officeart/2008/layout/HorizontalMultiLevelHierarchy"/>
    <dgm:cxn modelId="{0E01EF43-88F9-49E8-9253-7D29C565150D}" type="presOf" srcId="{6EE64001-0AF9-4962-816E-FD08AF0D7F81}" destId="{284C5DAA-81DB-47B7-884B-5380330EAB81}" srcOrd="0" destOrd="0" presId="urn:microsoft.com/office/officeart/2008/layout/HorizontalMultiLevelHierarchy"/>
    <dgm:cxn modelId="{00D96964-E022-4EA5-A058-B1A5C8BC07B3}" type="presOf" srcId="{0DA4A501-B2B2-4FA2-8B90-A31AEC8D44AA}" destId="{796C3630-9C95-4840-B0B9-6213715B9675}" srcOrd="1" destOrd="0" presId="urn:microsoft.com/office/officeart/2008/layout/HorizontalMultiLevelHierarchy"/>
    <dgm:cxn modelId="{CD776A8E-7517-4AAC-9CC1-EFB72FEDE09C}" type="presOf" srcId="{74FAED79-F860-4550-ACE8-F131FFBB939B}" destId="{7656B1A5-4F9E-4C82-98C2-E9CC8C17C95F}" srcOrd="1" destOrd="0" presId="urn:microsoft.com/office/officeart/2008/layout/HorizontalMultiLevelHierarchy"/>
    <dgm:cxn modelId="{AA685D22-0BE4-40B3-9056-59CF1A459995}" type="presOf" srcId="{29C3750C-4042-4231-9F1A-870C19B09A72}" destId="{A8E7C12C-04B9-44BC-8EB3-33FCF423440B}" srcOrd="0" destOrd="0" presId="urn:microsoft.com/office/officeart/2008/layout/HorizontalMultiLevelHierarchy"/>
    <dgm:cxn modelId="{226DFCD3-5E1C-4850-A988-A563975B69B1}" srcId="{9B332E4E-68E6-4519-BDD6-F597BE517E6F}" destId="{89750A1D-11BC-4228-B593-6B59C7B666F4}" srcOrd="1" destOrd="0" parTransId="{AE857B25-AFBD-4F43-B1FC-608846EB3EA2}" sibTransId="{3148D740-BAF0-4D17-AFCD-F93F4739C56D}"/>
    <dgm:cxn modelId="{043FAA45-CEEA-4F4A-AE6B-1AE260B9D758}" type="presOf" srcId="{12117CAB-B574-4128-8B67-34F92819D0E9}" destId="{5B102362-0F12-4F67-AB59-F73C4E8C313F}" srcOrd="1" destOrd="0" presId="urn:microsoft.com/office/officeart/2008/layout/HorizontalMultiLevelHierarchy"/>
    <dgm:cxn modelId="{AB845B85-9200-4751-91D8-6A0FC67D5FD1}" type="presOf" srcId="{92C4C74D-FC82-45D6-ABE5-226ACA3586A2}" destId="{EACF3295-9125-497B-AFC9-9A9A5B8497CF}" srcOrd="0" destOrd="0" presId="urn:microsoft.com/office/officeart/2008/layout/HorizontalMultiLevelHierarchy"/>
    <dgm:cxn modelId="{01EF797C-601E-45EE-92EB-F5EC26F2341C}" type="presOf" srcId="{74FAED79-F860-4550-ACE8-F131FFBB939B}" destId="{9F5F50A6-7D66-4AC4-A47A-CA59B7A76600}" srcOrd="0" destOrd="0" presId="urn:microsoft.com/office/officeart/2008/layout/HorizontalMultiLevelHierarchy"/>
    <dgm:cxn modelId="{4A169A37-A42B-425A-ADC2-98EAFAC674AD}" type="presOf" srcId="{93D39BD1-B05C-4AA0-8FB8-876920D7EBDF}" destId="{28A00CD0-AA24-4D86-A159-C6D6F3FD7ABC}" srcOrd="0" destOrd="0" presId="urn:microsoft.com/office/officeart/2008/layout/HorizontalMultiLevelHierarchy"/>
    <dgm:cxn modelId="{66D65B9B-F80E-4436-A30A-88A7D2599949}" type="presOf" srcId="{055AE888-2CB4-4A3D-BC9A-C782FBEB8A2D}" destId="{E0DA45B6-C183-4E80-95A8-0EDAD411B730}" srcOrd="0" destOrd="0" presId="urn:microsoft.com/office/officeart/2008/layout/HorizontalMultiLevelHierarchy"/>
    <dgm:cxn modelId="{01D625F5-A111-4B5D-B0D9-E648F380EAC1}" type="presOf" srcId="{89750A1D-11BC-4228-B593-6B59C7B666F4}" destId="{79CED6A9-0C2B-4801-B357-AF6CEF7B6E4C}" srcOrd="0" destOrd="0" presId="urn:microsoft.com/office/officeart/2008/layout/HorizontalMultiLevelHierarchy"/>
    <dgm:cxn modelId="{4DCB2D0F-8783-4923-A98D-BE184B609F2D}" type="presOf" srcId="{242BB067-4ED0-4CD6-AA36-57EB2DB813EF}" destId="{1518EF23-4FBB-47D7-B1A6-424A174004DE}" srcOrd="1" destOrd="0" presId="urn:microsoft.com/office/officeart/2008/layout/HorizontalMultiLevelHierarchy"/>
    <dgm:cxn modelId="{C07BD395-26B9-44AD-8919-4BD58C1619E8}" srcId="{6DA0E726-A7B9-468A-B32B-67D0B3B2FFEC}" destId="{89AE310F-2E3A-4160-8A91-95E3F6FA9A6E}" srcOrd="0" destOrd="0" parTransId="{923E7483-6B57-43C5-AEA3-C0A6C5921D80}" sibTransId="{91E9EC7B-4512-4AD1-9768-193CD0B339E5}"/>
    <dgm:cxn modelId="{9A720945-6AF0-428C-995A-D2B467A0FAB2}" type="presOf" srcId="{68D1B770-7723-4F0E-A64D-071CADD819C0}" destId="{F539B977-98E7-48CD-9A3F-48C744DF4B1F}" srcOrd="0" destOrd="0" presId="urn:microsoft.com/office/officeart/2008/layout/HorizontalMultiLevelHierarchy"/>
    <dgm:cxn modelId="{575CB3BF-FD8A-430D-B1DC-6C6799BFA700}" type="presOf" srcId="{AE857B25-AFBD-4F43-B1FC-608846EB3EA2}" destId="{BF95B3BC-1660-49F2-ADFF-FA53D24A6699}" srcOrd="0" destOrd="0" presId="urn:microsoft.com/office/officeart/2008/layout/HorizontalMultiLevelHierarchy"/>
    <dgm:cxn modelId="{FAEF63DD-FD1F-4C84-9A96-CF739428B790}" type="presOf" srcId="{60FC3DDD-DFD4-47A5-B7B6-339DAE4AE4E9}" destId="{28272974-C377-4510-A70C-487EAD62E792}" srcOrd="1" destOrd="0" presId="urn:microsoft.com/office/officeart/2008/layout/HorizontalMultiLevelHierarchy"/>
    <dgm:cxn modelId="{F02CF372-A9F0-4475-8617-86D8BF326CCD}" type="presOf" srcId="{A0F4909C-374C-4C43-BABD-C005E8C823CE}" destId="{903E0855-FD79-4ACC-BFFD-DEBB3D2D9E51}" srcOrd="0" destOrd="0" presId="urn:microsoft.com/office/officeart/2008/layout/HorizontalMultiLevelHierarchy"/>
    <dgm:cxn modelId="{BF73ACB0-DCE8-4CE2-B0A1-3659A246C00E}" srcId="{9A1B079C-2B53-463B-BBB5-B36151866571}" destId="{486D01AA-979B-496E-A738-D427FBEBA6A3}" srcOrd="3" destOrd="0" parTransId="{055AE888-2CB4-4A3D-BC9A-C782FBEB8A2D}" sibTransId="{2676EDAB-9BB7-4700-8131-6D240CF5BB16}"/>
    <dgm:cxn modelId="{C8B7E094-A9CD-4471-A6F0-ADE3488D0723}" type="presOf" srcId="{12117CAB-B574-4128-8B67-34F92819D0E9}" destId="{8011BDF4-B0DF-4B10-8BBB-7737861D0897}" srcOrd="0" destOrd="0" presId="urn:microsoft.com/office/officeart/2008/layout/HorizontalMultiLevelHierarchy"/>
    <dgm:cxn modelId="{7497B43B-8DFA-4E28-8CDE-59F3AB5B2CBF}" type="presOf" srcId="{AE857B25-AFBD-4F43-B1FC-608846EB3EA2}" destId="{7657994C-3A2B-41A1-9FD3-089B82D35B24}" srcOrd="1" destOrd="0" presId="urn:microsoft.com/office/officeart/2008/layout/HorizontalMultiLevelHierarchy"/>
    <dgm:cxn modelId="{B68E3E8A-4C55-4653-8C28-10C446C7121A}" type="presOf" srcId="{486D01AA-979B-496E-A738-D427FBEBA6A3}" destId="{033CD81A-CE09-4CA9-930B-1332A942602A}" srcOrd="0" destOrd="0" presId="urn:microsoft.com/office/officeart/2008/layout/HorizontalMultiLevelHierarchy"/>
    <dgm:cxn modelId="{22C729D2-B602-41C1-B6C5-556A4CFE249F}" srcId="{89AE310F-2E3A-4160-8A91-95E3F6FA9A6E}" destId="{A5A0A388-7E11-4A79-B862-5ABD5C465D0B}" srcOrd="0" destOrd="0" parTransId="{DFC2453B-9737-43A5-875B-5BA474F36CAB}" sibTransId="{9944F898-339E-4B7C-B64B-4AAB6DD77A49}"/>
    <dgm:cxn modelId="{333BA598-5C54-4EC6-90D6-FAB0D2AB1485}" srcId="{A5A0A388-7E11-4A79-B862-5ABD5C465D0B}" destId="{4B49E572-99C9-4699-AD84-48EC23ECDEC5}" srcOrd="0" destOrd="0" parTransId="{F13D0886-7315-420C-A88E-89B3862C288D}" sibTransId="{7409A250-EEE7-4D36-BC02-BE24884D0784}"/>
    <dgm:cxn modelId="{4169B26E-73D1-4482-B5C8-F653C97C1367}" type="presParOf" srcId="{0EA5B3CB-C66A-4793-8CC9-FA9510AFB23D}" destId="{74EFF6CA-995A-411A-B2E0-86783B4A12D3}" srcOrd="0" destOrd="0" presId="urn:microsoft.com/office/officeart/2008/layout/HorizontalMultiLevelHierarchy"/>
    <dgm:cxn modelId="{ADE2CFD6-F83C-4384-97B1-030A88563030}" type="presParOf" srcId="{74EFF6CA-995A-411A-B2E0-86783B4A12D3}" destId="{FC49009D-1B79-459D-852F-F26EAC19381B}" srcOrd="0" destOrd="0" presId="urn:microsoft.com/office/officeart/2008/layout/HorizontalMultiLevelHierarchy"/>
    <dgm:cxn modelId="{331E0CF6-E3B8-4198-A480-2407F4F89096}" type="presParOf" srcId="{74EFF6CA-995A-411A-B2E0-86783B4A12D3}" destId="{9F4972AC-4A41-4E4E-A28B-0E9F6CCD05CD}" srcOrd="1" destOrd="0" presId="urn:microsoft.com/office/officeart/2008/layout/HorizontalMultiLevelHierarchy"/>
    <dgm:cxn modelId="{50C3015E-4D54-431E-9E66-AF3FB9662865}" type="presParOf" srcId="{9F4972AC-4A41-4E4E-A28B-0E9F6CCD05CD}" destId="{D36164E5-E72D-4539-B426-05494A5AA6C2}" srcOrd="0" destOrd="0" presId="urn:microsoft.com/office/officeart/2008/layout/HorizontalMultiLevelHierarchy"/>
    <dgm:cxn modelId="{6692D9C9-FA60-4AC2-A6A8-27D74FBF7E23}" type="presParOf" srcId="{D36164E5-E72D-4539-B426-05494A5AA6C2}" destId="{0671DE60-70FA-4BB3-9560-53141E00C576}" srcOrd="0" destOrd="0" presId="urn:microsoft.com/office/officeart/2008/layout/HorizontalMultiLevelHierarchy"/>
    <dgm:cxn modelId="{F17CE956-2AA6-4E55-9C3F-0220F8CA5A10}" type="presParOf" srcId="{9F4972AC-4A41-4E4E-A28B-0E9F6CCD05CD}" destId="{483E897B-141E-415F-AEA1-1368EA85C347}" srcOrd="1" destOrd="0" presId="urn:microsoft.com/office/officeart/2008/layout/HorizontalMultiLevelHierarchy"/>
    <dgm:cxn modelId="{83EEEB93-F1D3-4CB0-87FA-1AE6F0C624C8}" type="presParOf" srcId="{483E897B-141E-415F-AEA1-1368EA85C347}" destId="{B05E43F3-4B37-41B1-B0C1-ECA165352CBC}" srcOrd="0" destOrd="0" presId="urn:microsoft.com/office/officeart/2008/layout/HorizontalMultiLevelHierarchy"/>
    <dgm:cxn modelId="{8BC02D8B-C733-41E3-8A91-63A2242AF57B}" type="presParOf" srcId="{483E897B-141E-415F-AEA1-1368EA85C347}" destId="{C2D01FF8-5967-4634-B496-0D2AF74787E5}" srcOrd="1" destOrd="0" presId="urn:microsoft.com/office/officeart/2008/layout/HorizontalMultiLevelHierarchy"/>
    <dgm:cxn modelId="{D010E03D-F5FF-4BDC-B4B0-75596FA9C4E5}" type="presParOf" srcId="{C2D01FF8-5967-4634-B496-0D2AF74787E5}" destId="{709E8264-F64C-49E9-8708-0FE9BD853912}" srcOrd="0" destOrd="0" presId="urn:microsoft.com/office/officeart/2008/layout/HorizontalMultiLevelHierarchy"/>
    <dgm:cxn modelId="{9AE68F83-CFD9-4129-A8AC-00EB5D2FE3D0}" type="presParOf" srcId="{709E8264-F64C-49E9-8708-0FE9BD853912}" destId="{5DD13355-95DB-4054-882E-E16F6E96BEF2}" srcOrd="0" destOrd="0" presId="urn:microsoft.com/office/officeart/2008/layout/HorizontalMultiLevelHierarchy"/>
    <dgm:cxn modelId="{300DD5E7-66DC-4782-AB1A-7A84A43B6EEA}" type="presParOf" srcId="{C2D01FF8-5967-4634-B496-0D2AF74787E5}" destId="{BDDEE205-3D19-45AB-9235-E8CBD0F25B4C}" srcOrd="1" destOrd="0" presId="urn:microsoft.com/office/officeart/2008/layout/HorizontalMultiLevelHierarchy"/>
    <dgm:cxn modelId="{4E8D8B19-55B1-48BD-885D-EA18726E5182}" type="presParOf" srcId="{BDDEE205-3D19-45AB-9235-E8CBD0F25B4C}" destId="{0338D1A5-638C-49AB-AE62-85ECD63CE71E}" srcOrd="0" destOrd="0" presId="urn:microsoft.com/office/officeart/2008/layout/HorizontalMultiLevelHierarchy"/>
    <dgm:cxn modelId="{4C4C1658-AB15-44DE-A86E-DF932D97F3DB}" type="presParOf" srcId="{BDDEE205-3D19-45AB-9235-E8CBD0F25B4C}" destId="{5C26A043-5774-4BE9-8EC2-1CE4301C0256}" srcOrd="1" destOrd="0" presId="urn:microsoft.com/office/officeart/2008/layout/HorizontalMultiLevelHierarchy"/>
    <dgm:cxn modelId="{770E62C2-1009-4304-9290-C7DB851B0309}" type="presParOf" srcId="{C2D01FF8-5967-4634-B496-0D2AF74787E5}" destId="{40253979-9B74-4729-AE9B-463286D5D4A3}" srcOrd="2" destOrd="0" presId="urn:microsoft.com/office/officeart/2008/layout/HorizontalMultiLevelHierarchy"/>
    <dgm:cxn modelId="{32631E52-0CFD-4D72-B702-3DEE9B3C0DB1}" type="presParOf" srcId="{40253979-9B74-4729-AE9B-463286D5D4A3}" destId="{B435256B-8A55-41FF-9FCB-611BBC3534A8}" srcOrd="0" destOrd="0" presId="urn:microsoft.com/office/officeart/2008/layout/HorizontalMultiLevelHierarchy"/>
    <dgm:cxn modelId="{ACE9C083-A49D-4C44-9D14-271BDEECC476}" type="presParOf" srcId="{C2D01FF8-5967-4634-B496-0D2AF74787E5}" destId="{4EDC7D02-1BC1-4B84-88F2-886277764295}" srcOrd="3" destOrd="0" presId="urn:microsoft.com/office/officeart/2008/layout/HorizontalMultiLevelHierarchy"/>
    <dgm:cxn modelId="{FC413C9A-AD55-488D-A318-CE41D9CC22AB}" type="presParOf" srcId="{4EDC7D02-1BC1-4B84-88F2-886277764295}" destId="{6D1EAE2D-8E43-4A82-889A-A10D93432BE3}" srcOrd="0" destOrd="0" presId="urn:microsoft.com/office/officeart/2008/layout/HorizontalMultiLevelHierarchy"/>
    <dgm:cxn modelId="{250012CF-91BB-4E89-9769-EFB5CCB2A491}" type="presParOf" srcId="{4EDC7D02-1BC1-4B84-88F2-886277764295}" destId="{6C5562DD-9A54-46CF-AB85-B7206B9593E6}" srcOrd="1" destOrd="0" presId="urn:microsoft.com/office/officeart/2008/layout/HorizontalMultiLevelHierarchy"/>
    <dgm:cxn modelId="{BE15977C-5F81-4E5A-B92E-A5DD73E009C8}" type="presParOf" srcId="{C2D01FF8-5967-4634-B496-0D2AF74787E5}" destId="{B4ACE208-DF6C-4794-873E-7DDB0BFA4B5C}" srcOrd="4" destOrd="0" presId="urn:microsoft.com/office/officeart/2008/layout/HorizontalMultiLevelHierarchy"/>
    <dgm:cxn modelId="{B1E142CD-6FBE-4DEB-B026-58CA733825E0}" type="presParOf" srcId="{B4ACE208-DF6C-4794-873E-7DDB0BFA4B5C}" destId="{1518EF23-4FBB-47D7-B1A6-424A174004DE}" srcOrd="0" destOrd="0" presId="urn:microsoft.com/office/officeart/2008/layout/HorizontalMultiLevelHierarchy"/>
    <dgm:cxn modelId="{338AD4AC-0672-46F1-9396-D8CE6D0E7A2B}" type="presParOf" srcId="{C2D01FF8-5967-4634-B496-0D2AF74787E5}" destId="{CEB7058B-9FFB-411F-9F87-C0D81C9DAD56}" srcOrd="5" destOrd="0" presId="urn:microsoft.com/office/officeart/2008/layout/HorizontalMultiLevelHierarchy"/>
    <dgm:cxn modelId="{3A9B4313-9B8E-4C62-B4DD-38012B10B562}" type="presParOf" srcId="{CEB7058B-9FFB-411F-9F87-C0D81C9DAD56}" destId="{85292E00-9451-4B68-87DD-71D1C9514A23}" srcOrd="0" destOrd="0" presId="urn:microsoft.com/office/officeart/2008/layout/HorizontalMultiLevelHierarchy"/>
    <dgm:cxn modelId="{B490464C-D8DE-44A1-9241-FBA0721F3478}" type="presParOf" srcId="{CEB7058B-9FFB-411F-9F87-C0D81C9DAD56}" destId="{B3195CAA-8CB7-4C24-A419-B0040F42C89E}" srcOrd="1" destOrd="0" presId="urn:microsoft.com/office/officeart/2008/layout/HorizontalMultiLevelHierarchy"/>
    <dgm:cxn modelId="{FBADA540-AC0A-424E-92F3-202D4D64268F}" type="presParOf" srcId="{9F4972AC-4A41-4E4E-A28B-0E9F6CCD05CD}" destId="{8011BDF4-B0DF-4B10-8BBB-7737861D0897}" srcOrd="2" destOrd="0" presId="urn:microsoft.com/office/officeart/2008/layout/HorizontalMultiLevelHierarchy"/>
    <dgm:cxn modelId="{7E2C208C-6FFA-4815-9C7B-8C57DDDBDA72}" type="presParOf" srcId="{8011BDF4-B0DF-4B10-8BBB-7737861D0897}" destId="{5B102362-0F12-4F67-AB59-F73C4E8C313F}" srcOrd="0" destOrd="0" presId="urn:microsoft.com/office/officeart/2008/layout/HorizontalMultiLevelHierarchy"/>
    <dgm:cxn modelId="{0532FF9C-6D36-4167-8355-A3A2BC75F1B0}" type="presParOf" srcId="{9F4972AC-4A41-4E4E-A28B-0E9F6CCD05CD}" destId="{D8E64E07-5E6D-4A9E-BEEF-D044E1A14E6F}" srcOrd="3" destOrd="0" presId="urn:microsoft.com/office/officeart/2008/layout/HorizontalMultiLevelHierarchy"/>
    <dgm:cxn modelId="{675F6818-E616-4054-BA23-151CCC24E113}" type="presParOf" srcId="{D8E64E07-5E6D-4A9E-BEEF-D044E1A14E6F}" destId="{F89D1ADB-2FFE-4AC9-A1B2-03C57D2F6735}" srcOrd="0" destOrd="0" presId="urn:microsoft.com/office/officeart/2008/layout/HorizontalMultiLevelHierarchy"/>
    <dgm:cxn modelId="{E99FAC01-E491-4495-AF12-9C00950D6CDC}" type="presParOf" srcId="{D8E64E07-5E6D-4A9E-BEEF-D044E1A14E6F}" destId="{4D54E6B3-DABE-4E46-8A07-2973588506DC}" srcOrd="1" destOrd="0" presId="urn:microsoft.com/office/officeart/2008/layout/HorizontalMultiLevelHierarchy"/>
    <dgm:cxn modelId="{61DDF02D-00B2-4B10-BDAE-035FD5CB5A42}" type="presParOf" srcId="{4D54E6B3-DABE-4E46-8A07-2973588506DC}" destId="{45AFF8FA-C6E5-4BFC-AAAF-415866E7E6B6}" srcOrd="0" destOrd="0" presId="urn:microsoft.com/office/officeart/2008/layout/HorizontalMultiLevelHierarchy"/>
    <dgm:cxn modelId="{2779D39C-E52A-43DE-8072-236EB9085E90}" type="presParOf" srcId="{45AFF8FA-C6E5-4BFC-AAAF-415866E7E6B6}" destId="{796C3630-9C95-4840-B0B9-6213715B9675}" srcOrd="0" destOrd="0" presId="urn:microsoft.com/office/officeart/2008/layout/HorizontalMultiLevelHierarchy"/>
    <dgm:cxn modelId="{5B286F2C-865E-41CC-B337-C04E4199B7AB}" type="presParOf" srcId="{4D54E6B3-DABE-4E46-8A07-2973588506DC}" destId="{25D2032A-E2E3-433E-8D5E-5AE64145509C}" srcOrd="1" destOrd="0" presId="urn:microsoft.com/office/officeart/2008/layout/HorizontalMultiLevelHierarchy"/>
    <dgm:cxn modelId="{27A98BB5-8048-402D-A0DE-211B2192FAC9}" type="presParOf" srcId="{25D2032A-E2E3-433E-8D5E-5AE64145509C}" destId="{284C5DAA-81DB-47B7-884B-5380330EAB81}" srcOrd="0" destOrd="0" presId="urn:microsoft.com/office/officeart/2008/layout/HorizontalMultiLevelHierarchy"/>
    <dgm:cxn modelId="{90A1E416-258E-4625-94C4-9DC6362FC816}" type="presParOf" srcId="{25D2032A-E2E3-433E-8D5E-5AE64145509C}" destId="{0E4A7537-0E91-403F-84C9-9B69AAAADF1F}" srcOrd="1" destOrd="0" presId="urn:microsoft.com/office/officeart/2008/layout/HorizontalMultiLevelHierarchy"/>
    <dgm:cxn modelId="{B8841EE8-F0B6-4A8C-B875-10D8C3ECC9A5}" type="presParOf" srcId="{4D54E6B3-DABE-4E46-8A07-2973588506DC}" destId="{9F5F50A6-7D66-4AC4-A47A-CA59B7A76600}" srcOrd="2" destOrd="0" presId="urn:microsoft.com/office/officeart/2008/layout/HorizontalMultiLevelHierarchy"/>
    <dgm:cxn modelId="{1234C95E-77B6-4590-89E3-6121CFB7F64E}" type="presParOf" srcId="{9F5F50A6-7D66-4AC4-A47A-CA59B7A76600}" destId="{7656B1A5-4F9E-4C82-98C2-E9CC8C17C95F}" srcOrd="0" destOrd="0" presId="urn:microsoft.com/office/officeart/2008/layout/HorizontalMultiLevelHierarchy"/>
    <dgm:cxn modelId="{E337C114-4157-4BF8-942B-ABBF3920F267}" type="presParOf" srcId="{4D54E6B3-DABE-4E46-8A07-2973588506DC}" destId="{7B11DCA2-97C8-491D-AB0E-0DB43726AA8F}" srcOrd="3" destOrd="0" presId="urn:microsoft.com/office/officeart/2008/layout/HorizontalMultiLevelHierarchy"/>
    <dgm:cxn modelId="{0A021BDC-6A77-498C-A617-7B45DAAFEC9A}" type="presParOf" srcId="{7B11DCA2-97C8-491D-AB0E-0DB43726AA8F}" destId="{20E93819-7F0C-4890-92AB-1BCC51E51D31}" srcOrd="0" destOrd="0" presId="urn:microsoft.com/office/officeart/2008/layout/HorizontalMultiLevelHierarchy"/>
    <dgm:cxn modelId="{B5A6760E-E910-4EAA-825D-E270B10B4D02}" type="presParOf" srcId="{7B11DCA2-97C8-491D-AB0E-0DB43726AA8F}" destId="{93D4F0C9-29CB-4B0D-9A2C-A16494BA9C42}" srcOrd="1" destOrd="0" presId="urn:microsoft.com/office/officeart/2008/layout/HorizontalMultiLevelHierarchy"/>
    <dgm:cxn modelId="{F4ADABBD-0ED8-46BF-A963-236CECDDC5C6}" type="presParOf" srcId="{4D54E6B3-DABE-4E46-8A07-2973588506DC}" destId="{B284E9A8-639D-4361-92CD-D887EF30515E}" srcOrd="4" destOrd="0" presId="urn:microsoft.com/office/officeart/2008/layout/HorizontalMultiLevelHierarchy"/>
    <dgm:cxn modelId="{06092411-35E3-457D-897B-EA4F908CC341}" type="presParOf" srcId="{B284E9A8-639D-4361-92CD-D887EF30515E}" destId="{28272974-C377-4510-A70C-487EAD62E792}" srcOrd="0" destOrd="0" presId="urn:microsoft.com/office/officeart/2008/layout/HorizontalMultiLevelHierarchy"/>
    <dgm:cxn modelId="{C2CD2CDB-2FEB-464A-A2BC-C3E1FDEEC201}" type="presParOf" srcId="{4D54E6B3-DABE-4E46-8A07-2973588506DC}" destId="{529C65BE-E2ED-41B1-B2D2-A8B5B3641B34}" srcOrd="5" destOrd="0" presId="urn:microsoft.com/office/officeart/2008/layout/HorizontalMultiLevelHierarchy"/>
    <dgm:cxn modelId="{C99BDBCA-C56F-428E-AD4A-19DF5BC6B305}" type="presParOf" srcId="{529C65BE-E2ED-41B1-B2D2-A8B5B3641B34}" destId="{043794B3-31EE-4C98-A6C8-9C31534A4265}" srcOrd="0" destOrd="0" presId="urn:microsoft.com/office/officeart/2008/layout/HorizontalMultiLevelHierarchy"/>
    <dgm:cxn modelId="{890A12C9-FE8A-4F73-AF7A-F898C9D9B7AC}" type="presParOf" srcId="{529C65BE-E2ED-41B1-B2D2-A8B5B3641B34}" destId="{D232C6F9-059F-4930-B337-D486241B6036}" srcOrd="1" destOrd="0" presId="urn:microsoft.com/office/officeart/2008/layout/HorizontalMultiLevelHierarchy"/>
    <dgm:cxn modelId="{F831FA35-B1CD-4498-9102-87E10B2CFD85}" type="presParOf" srcId="{9F4972AC-4A41-4E4E-A28B-0E9F6CCD05CD}" destId="{F539B977-98E7-48CD-9A3F-48C744DF4B1F}" srcOrd="4" destOrd="0" presId="urn:microsoft.com/office/officeart/2008/layout/HorizontalMultiLevelHierarchy"/>
    <dgm:cxn modelId="{7FA54A7C-D5C4-4506-B606-9DF16307F984}" type="presParOf" srcId="{F539B977-98E7-48CD-9A3F-48C744DF4B1F}" destId="{A49A7C94-5FCD-40BC-9088-E06231FC7DB6}" srcOrd="0" destOrd="0" presId="urn:microsoft.com/office/officeart/2008/layout/HorizontalMultiLevelHierarchy"/>
    <dgm:cxn modelId="{25483356-B3E9-42A4-B71D-85746C0DAFCA}" type="presParOf" srcId="{9F4972AC-4A41-4E4E-A28B-0E9F6CCD05CD}" destId="{7995DB38-A5D2-4F43-A32F-EE31F5C1797D}" srcOrd="5" destOrd="0" presId="urn:microsoft.com/office/officeart/2008/layout/HorizontalMultiLevelHierarchy"/>
    <dgm:cxn modelId="{E41700B3-E485-45BB-B618-91B673988BC7}" type="presParOf" srcId="{7995DB38-A5D2-4F43-A32F-EE31F5C1797D}" destId="{450BACCD-56AA-4EFF-9A44-DCC5F763F0B1}" srcOrd="0" destOrd="0" presId="urn:microsoft.com/office/officeart/2008/layout/HorizontalMultiLevelHierarchy"/>
    <dgm:cxn modelId="{E2F690AB-690D-4FCB-AA86-63316198FFD1}" type="presParOf" srcId="{7995DB38-A5D2-4F43-A32F-EE31F5C1797D}" destId="{9DA14A05-D8E3-4BFE-8B07-0B0BCB8A202B}" srcOrd="1" destOrd="0" presId="urn:microsoft.com/office/officeart/2008/layout/HorizontalMultiLevelHierarchy"/>
    <dgm:cxn modelId="{B89A9F81-CE4D-4096-AB46-E5CCA79D8694}" type="presParOf" srcId="{9DA14A05-D8E3-4BFE-8B07-0B0BCB8A202B}" destId="{42E08C07-E9A4-4EB7-8119-67B1794845D2}" srcOrd="0" destOrd="0" presId="urn:microsoft.com/office/officeart/2008/layout/HorizontalMultiLevelHierarchy"/>
    <dgm:cxn modelId="{C3FC93A5-E6EC-440E-BCAF-FE79B71EB28C}" type="presParOf" srcId="{42E08C07-E9A4-4EB7-8119-67B1794845D2}" destId="{A9A7FD5E-2765-43A4-BE1F-3E62A3E59927}" srcOrd="0" destOrd="0" presId="urn:microsoft.com/office/officeart/2008/layout/HorizontalMultiLevelHierarchy"/>
    <dgm:cxn modelId="{1720D872-8C24-471D-8D2D-1E272F365E27}" type="presParOf" srcId="{9DA14A05-D8E3-4BFE-8B07-0B0BCB8A202B}" destId="{74B42F48-A57F-43C2-9CBE-5B0136437051}" srcOrd="1" destOrd="0" presId="urn:microsoft.com/office/officeart/2008/layout/HorizontalMultiLevelHierarchy"/>
    <dgm:cxn modelId="{E4571672-4C98-4D71-AD2F-4DB0F9B51A13}" type="presParOf" srcId="{74B42F48-A57F-43C2-9CBE-5B0136437051}" destId="{F497B48B-AE7B-4989-B7F2-CECC20A2BD7E}" srcOrd="0" destOrd="0" presId="urn:microsoft.com/office/officeart/2008/layout/HorizontalMultiLevelHierarchy"/>
    <dgm:cxn modelId="{9040A6A5-3C21-4F3A-BDE6-33BF5E991E98}" type="presParOf" srcId="{74B42F48-A57F-43C2-9CBE-5B0136437051}" destId="{65BFFA6F-ACB0-431F-BB65-9F4F01BF5749}" srcOrd="1" destOrd="0" presId="urn:microsoft.com/office/officeart/2008/layout/HorizontalMultiLevelHierarchy"/>
    <dgm:cxn modelId="{90D09096-AD78-41F3-BE53-9E1C4065837F}" type="presParOf" srcId="{65BFFA6F-ACB0-431F-BB65-9F4F01BF5749}" destId="{AD9F759E-D32E-494C-8691-BC651858AEBF}" srcOrd="0" destOrd="0" presId="urn:microsoft.com/office/officeart/2008/layout/HorizontalMultiLevelHierarchy"/>
    <dgm:cxn modelId="{07532E1D-2303-41D2-9D70-579FAD46A66E}" type="presParOf" srcId="{AD9F759E-D32E-494C-8691-BC651858AEBF}" destId="{FF5C4705-1691-4FFE-AC3E-646B5FFFED5B}" srcOrd="0" destOrd="0" presId="urn:microsoft.com/office/officeart/2008/layout/HorizontalMultiLevelHierarchy"/>
    <dgm:cxn modelId="{9231F742-5BB1-4997-92D5-3D15C4DBFBD4}" type="presParOf" srcId="{65BFFA6F-ACB0-431F-BB65-9F4F01BF5749}" destId="{482D2CAF-F525-4963-B6B4-605DAF3BE23F}" srcOrd="1" destOrd="0" presId="urn:microsoft.com/office/officeart/2008/layout/HorizontalMultiLevelHierarchy"/>
    <dgm:cxn modelId="{CB7A6D66-C957-4136-B9C6-4A235A612572}" type="presParOf" srcId="{482D2CAF-F525-4963-B6B4-605DAF3BE23F}" destId="{E49397D6-42BC-44EB-B47C-19128BF367FD}" srcOrd="0" destOrd="0" presId="urn:microsoft.com/office/officeart/2008/layout/HorizontalMultiLevelHierarchy"/>
    <dgm:cxn modelId="{D79E823A-2873-43DF-A84A-8CEDEC21486F}" type="presParOf" srcId="{482D2CAF-F525-4963-B6B4-605DAF3BE23F}" destId="{CD41EF85-C0F7-4FDF-A0CF-96156D4D9991}" srcOrd="1" destOrd="0" presId="urn:microsoft.com/office/officeart/2008/layout/HorizontalMultiLevelHierarchy"/>
    <dgm:cxn modelId="{7EBEEB55-A1CA-4774-848F-F939CD52E555}" type="presParOf" srcId="{65BFFA6F-ACB0-431F-BB65-9F4F01BF5749}" destId="{BF95B3BC-1660-49F2-ADFF-FA53D24A6699}" srcOrd="2" destOrd="0" presId="urn:microsoft.com/office/officeart/2008/layout/HorizontalMultiLevelHierarchy"/>
    <dgm:cxn modelId="{07B99C33-0F1E-4A38-89CA-535F09F1CC71}" type="presParOf" srcId="{BF95B3BC-1660-49F2-ADFF-FA53D24A6699}" destId="{7657994C-3A2B-41A1-9FD3-089B82D35B24}" srcOrd="0" destOrd="0" presId="urn:microsoft.com/office/officeart/2008/layout/HorizontalMultiLevelHierarchy"/>
    <dgm:cxn modelId="{2AE4C4DA-C500-4826-9550-F1CBAE4B0434}" type="presParOf" srcId="{65BFFA6F-ACB0-431F-BB65-9F4F01BF5749}" destId="{1C756A31-6569-4AB8-95F8-40C958733512}" srcOrd="3" destOrd="0" presId="urn:microsoft.com/office/officeart/2008/layout/HorizontalMultiLevelHierarchy"/>
    <dgm:cxn modelId="{CA6DBE1E-8287-497B-B43C-C08A86EF4E2E}" type="presParOf" srcId="{1C756A31-6569-4AB8-95F8-40C958733512}" destId="{79CED6A9-0C2B-4801-B357-AF6CEF7B6E4C}" srcOrd="0" destOrd="0" presId="urn:microsoft.com/office/officeart/2008/layout/HorizontalMultiLevelHierarchy"/>
    <dgm:cxn modelId="{956CAAB3-EB83-4AD0-8130-0EE3D2218A33}" type="presParOf" srcId="{1C756A31-6569-4AB8-95F8-40C958733512}" destId="{51A8BE56-83C2-4C69-BB2A-35EEB16189C7}" srcOrd="1" destOrd="0" presId="urn:microsoft.com/office/officeart/2008/layout/HorizontalMultiLevelHierarchy"/>
    <dgm:cxn modelId="{85982493-72FA-489D-9C6F-12C8B8EF9A40}" type="presParOf" srcId="{9DA14A05-D8E3-4BFE-8B07-0B0BCB8A202B}" destId="{7643A20A-DB3D-475B-ADB8-49447647D00E}" srcOrd="2" destOrd="0" presId="urn:microsoft.com/office/officeart/2008/layout/HorizontalMultiLevelHierarchy"/>
    <dgm:cxn modelId="{677DB28D-DEBA-4CD1-AAB3-16C6A499B7F2}" type="presParOf" srcId="{7643A20A-DB3D-475B-ADB8-49447647D00E}" destId="{E7DE51C8-DE74-46CA-BA32-B6200FD0F169}" srcOrd="0" destOrd="0" presId="urn:microsoft.com/office/officeart/2008/layout/HorizontalMultiLevelHierarchy"/>
    <dgm:cxn modelId="{F3871715-6DC7-44CD-AF4B-69E655E5FCEE}" type="presParOf" srcId="{9DA14A05-D8E3-4BFE-8B07-0B0BCB8A202B}" destId="{398332F2-E2F1-4F77-A817-BBFD28C84FE6}" srcOrd="3" destOrd="0" presId="urn:microsoft.com/office/officeart/2008/layout/HorizontalMultiLevelHierarchy"/>
    <dgm:cxn modelId="{622D3B6D-CA0E-4559-B465-F3A27188B255}" type="presParOf" srcId="{398332F2-E2F1-4F77-A817-BBFD28C84FE6}" destId="{28A00CD0-AA24-4D86-A159-C6D6F3FD7ABC}" srcOrd="0" destOrd="0" presId="urn:microsoft.com/office/officeart/2008/layout/HorizontalMultiLevelHierarchy"/>
    <dgm:cxn modelId="{B58776C4-1CB7-4DE8-94CE-6CA1CE811C8C}" type="presParOf" srcId="{398332F2-E2F1-4F77-A817-BBFD28C84FE6}" destId="{076C508C-C59F-4489-AF03-45F6D749C2D9}" srcOrd="1" destOrd="0" presId="urn:microsoft.com/office/officeart/2008/layout/HorizontalMultiLevelHierarchy"/>
    <dgm:cxn modelId="{3C3129B3-D0DB-45C0-BA76-FCE1AC0C29CD}" type="presParOf" srcId="{076C508C-C59F-4489-AF03-45F6D749C2D9}" destId="{903E0855-FD79-4ACC-BFFD-DEBB3D2D9E51}" srcOrd="0" destOrd="0" presId="urn:microsoft.com/office/officeart/2008/layout/HorizontalMultiLevelHierarchy"/>
    <dgm:cxn modelId="{1160526B-723F-412C-96DB-863FD676D5DC}" type="presParOf" srcId="{903E0855-FD79-4ACC-BFFD-DEBB3D2D9E51}" destId="{62B167F1-D3DD-49DC-BA1D-9949820CF625}" srcOrd="0" destOrd="0" presId="urn:microsoft.com/office/officeart/2008/layout/HorizontalMultiLevelHierarchy"/>
    <dgm:cxn modelId="{E804A68B-7C09-4C8D-BF25-2A0CC23A4CEF}" type="presParOf" srcId="{076C508C-C59F-4489-AF03-45F6D749C2D9}" destId="{E9779F41-8EA2-4FB4-AD45-85637A06CB25}" srcOrd="1" destOrd="0" presId="urn:microsoft.com/office/officeart/2008/layout/HorizontalMultiLevelHierarchy"/>
    <dgm:cxn modelId="{6F69263C-77D8-4641-B3D3-B6FD5C8A49C9}" type="presParOf" srcId="{E9779F41-8EA2-4FB4-AD45-85637A06CB25}" destId="{2106EF6C-DB96-40B0-BA2C-CFA49BF6A14C}" srcOrd="0" destOrd="0" presId="urn:microsoft.com/office/officeart/2008/layout/HorizontalMultiLevelHierarchy"/>
    <dgm:cxn modelId="{145B0073-3C6C-441E-A333-6064B1199BA7}" type="presParOf" srcId="{E9779F41-8EA2-4FB4-AD45-85637A06CB25}" destId="{E816B9B8-67F5-41C4-9B68-B0874258ECB1}" srcOrd="1" destOrd="0" presId="urn:microsoft.com/office/officeart/2008/layout/HorizontalMultiLevelHierarchy"/>
    <dgm:cxn modelId="{B3DF0230-090D-4E31-9AFD-8CD7BCAB25A0}" type="presParOf" srcId="{9DA14A05-D8E3-4BFE-8B07-0B0BCB8A202B}" destId="{3672A61B-F01C-4900-AE23-E82E859C43C5}" srcOrd="4" destOrd="0" presId="urn:microsoft.com/office/officeart/2008/layout/HorizontalMultiLevelHierarchy"/>
    <dgm:cxn modelId="{0DFAB6AA-E4C0-40DB-A050-496605990676}" type="presParOf" srcId="{3672A61B-F01C-4900-AE23-E82E859C43C5}" destId="{D8D8317E-137D-4CAA-8A4A-3A9E1D2C9DB4}" srcOrd="0" destOrd="0" presId="urn:microsoft.com/office/officeart/2008/layout/HorizontalMultiLevelHierarchy"/>
    <dgm:cxn modelId="{73FF6142-9F30-41BE-83C8-DE9EDEE7D1B1}" type="presParOf" srcId="{9DA14A05-D8E3-4BFE-8B07-0B0BCB8A202B}" destId="{68BCE17C-56F3-4437-A8CA-8941F1F3E454}" srcOrd="5" destOrd="0" presId="urn:microsoft.com/office/officeart/2008/layout/HorizontalMultiLevelHierarchy"/>
    <dgm:cxn modelId="{E43358DB-A9A1-488A-9333-6886AD1B6964}" type="presParOf" srcId="{68BCE17C-56F3-4437-A8CA-8941F1F3E454}" destId="{A4916739-B315-432C-9553-D80BBFFB12D5}" srcOrd="0" destOrd="0" presId="urn:microsoft.com/office/officeart/2008/layout/HorizontalMultiLevelHierarchy"/>
    <dgm:cxn modelId="{5C1CDCEB-074A-46F8-974F-6987A58E8E0F}" type="presParOf" srcId="{68BCE17C-56F3-4437-A8CA-8941F1F3E454}" destId="{3C0A7144-B224-452E-AE8A-AF58EC3C062C}" srcOrd="1" destOrd="0" presId="urn:microsoft.com/office/officeart/2008/layout/HorizontalMultiLevelHierarchy"/>
    <dgm:cxn modelId="{65BD5D6B-39C8-4E32-BB5B-B0BAB226277F}" type="presParOf" srcId="{3C0A7144-B224-452E-AE8A-AF58EC3C062C}" destId="{2356E920-11E2-4FAE-A25A-ACA74A3429F5}" srcOrd="0" destOrd="0" presId="urn:microsoft.com/office/officeart/2008/layout/HorizontalMultiLevelHierarchy"/>
    <dgm:cxn modelId="{3168A2A8-B7B2-437E-B00E-B82ABBB306B3}" type="presParOf" srcId="{2356E920-11E2-4FAE-A25A-ACA74A3429F5}" destId="{25B8F676-6D42-4CE1-B32B-8F91389F0642}" srcOrd="0" destOrd="0" presId="urn:microsoft.com/office/officeart/2008/layout/HorizontalMultiLevelHierarchy"/>
    <dgm:cxn modelId="{BFA60DCB-577C-4B56-8D02-301C4A4AD4DF}" type="presParOf" srcId="{3C0A7144-B224-452E-AE8A-AF58EC3C062C}" destId="{282AC963-025E-413A-B666-3527A9A0FE37}" srcOrd="1" destOrd="0" presId="urn:microsoft.com/office/officeart/2008/layout/HorizontalMultiLevelHierarchy"/>
    <dgm:cxn modelId="{5B0518F6-455B-400A-836C-BC40FFB281DC}" type="presParOf" srcId="{282AC963-025E-413A-B666-3527A9A0FE37}" destId="{26E214AF-4780-4B2F-A290-C35A0A440517}" srcOrd="0" destOrd="0" presId="urn:microsoft.com/office/officeart/2008/layout/HorizontalMultiLevelHierarchy"/>
    <dgm:cxn modelId="{67B343F5-12CD-4ADD-AC14-FCBB584B6520}" type="presParOf" srcId="{282AC963-025E-413A-B666-3527A9A0FE37}" destId="{EEA8526F-3A98-486C-A922-5F3A7A5E4902}" srcOrd="1" destOrd="0" presId="urn:microsoft.com/office/officeart/2008/layout/HorizontalMultiLevelHierarchy"/>
    <dgm:cxn modelId="{6B42D8A8-19B6-4FB4-90B2-8314B6F6FA9B}" type="presParOf" srcId="{3C0A7144-B224-452E-AE8A-AF58EC3C062C}" destId="{A8E7C12C-04B9-44BC-8EB3-33FCF423440B}" srcOrd="2" destOrd="0" presId="urn:microsoft.com/office/officeart/2008/layout/HorizontalMultiLevelHierarchy"/>
    <dgm:cxn modelId="{F89DEB3D-79E3-43D4-8F7A-94EFB3A8389A}" type="presParOf" srcId="{A8E7C12C-04B9-44BC-8EB3-33FCF423440B}" destId="{E43A61C5-76B2-4E5B-A275-0E61A61A1182}" srcOrd="0" destOrd="0" presId="urn:microsoft.com/office/officeart/2008/layout/HorizontalMultiLevelHierarchy"/>
    <dgm:cxn modelId="{6E38B126-BFB7-4ECF-8D74-94764CDFAA69}" type="presParOf" srcId="{3C0A7144-B224-452E-AE8A-AF58EC3C062C}" destId="{C013E8C4-F849-4E69-8813-3CE255E3D8B5}" srcOrd="3" destOrd="0" presId="urn:microsoft.com/office/officeart/2008/layout/HorizontalMultiLevelHierarchy"/>
    <dgm:cxn modelId="{44E83C7D-916C-4E1A-B37A-8B887F9E7D84}" type="presParOf" srcId="{C013E8C4-F849-4E69-8813-3CE255E3D8B5}" destId="{53B7B902-DCB8-4FC1-8AFE-4F9AB874668A}" srcOrd="0" destOrd="0" presId="urn:microsoft.com/office/officeart/2008/layout/HorizontalMultiLevelHierarchy"/>
    <dgm:cxn modelId="{204D92F5-58FF-42D9-984E-054F18D7E0D8}" type="presParOf" srcId="{C013E8C4-F849-4E69-8813-3CE255E3D8B5}" destId="{42111B59-DCAA-45A9-ADA8-B80C0EB759E6}" srcOrd="1" destOrd="0" presId="urn:microsoft.com/office/officeart/2008/layout/HorizontalMultiLevelHierarchy"/>
    <dgm:cxn modelId="{6824FD5C-B133-4D9F-A929-BE3F4DD86429}" type="presParOf" srcId="{3C0A7144-B224-452E-AE8A-AF58EC3C062C}" destId="{C2A077BC-9594-4299-A161-A8F80151203C}" srcOrd="4" destOrd="0" presId="urn:microsoft.com/office/officeart/2008/layout/HorizontalMultiLevelHierarchy"/>
    <dgm:cxn modelId="{678C45F7-71BA-40FE-BD02-DDB0304F5010}" type="presParOf" srcId="{C2A077BC-9594-4299-A161-A8F80151203C}" destId="{6BC4D3CF-4DDF-470B-858C-936F39378290}" srcOrd="0" destOrd="0" presId="urn:microsoft.com/office/officeart/2008/layout/HorizontalMultiLevelHierarchy"/>
    <dgm:cxn modelId="{93E85310-FB9C-4C47-A90F-F96D4C3F530B}" type="presParOf" srcId="{3C0A7144-B224-452E-AE8A-AF58EC3C062C}" destId="{658CB6F9-4CE7-495B-828D-C0CCC1359F9D}" srcOrd="5" destOrd="0" presId="urn:microsoft.com/office/officeart/2008/layout/HorizontalMultiLevelHierarchy"/>
    <dgm:cxn modelId="{4272747F-CE9B-483D-888F-3D43B1762FEB}" type="presParOf" srcId="{658CB6F9-4CE7-495B-828D-C0CCC1359F9D}" destId="{EACF3295-9125-497B-AFC9-9A9A5B8497CF}" srcOrd="0" destOrd="0" presId="urn:microsoft.com/office/officeart/2008/layout/HorizontalMultiLevelHierarchy"/>
    <dgm:cxn modelId="{DB7460DE-2DD6-44EF-9450-1436B082C739}" type="presParOf" srcId="{658CB6F9-4CE7-495B-828D-C0CCC1359F9D}" destId="{B1365B0A-0BC5-40CF-B349-CCAFB00DED60}" srcOrd="1" destOrd="0" presId="urn:microsoft.com/office/officeart/2008/layout/HorizontalMultiLevelHierarchy"/>
    <dgm:cxn modelId="{13ED9DC6-87F4-4CD1-9BF5-24BA1842A990}" type="presParOf" srcId="{3C0A7144-B224-452E-AE8A-AF58EC3C062C}" destId="{E0DA45B6-C183-4E80-95A8-0EDAD411B730}" srcOrd="6" destOrd="0" presId="urn:microsoft.com/office/officeart/2008/layout/HorizontalMultiLevelHierarchy"/>
    <dgm:cxn modelId="{1FC20D68-7DF0-4053-956F-B7BEAE24EE0B}" type="presParOf" srcId="{E0DA45B6-C183-4E80-95A8-0EDAD411B730}" destId="{8CC7865A-F94A-4398-A5B3-88C3A0FF7E1D}" srcOrd="0" destOrd="0" presId="urn:microsoft.com/office/officeart/2008/layout/HorizontalMultiLevelHierarchy"/>
    <dgm:cxn modelId="{E8F9C324-2B1F-477A-A8D5-07EB3D537881}" type="presParOf" srcId="{3C0A7144-B224-452E-AE8A-AF58EC3C062C}" destId="{FC67B9FE-0FB6-470C-8968-A9EB6C07EC9E}" srcOrd="7" destOrd="0" presId="urn:microsoft.com/office/officeart/2008/layout/HorizontalMultiLevelHierarchy"/>
    <dgm:cxn modelId="{D9B3D0DA-26D0-4864-B684-CB18854C4973}" type="presParOf" srcId="{FC67B9FE-0FB6-470C-8968-A9EB6C07EC9E}" destId="{033CD81A-CE09-4CA9-930B-1332A942602A}" srcOrd="0" destOrd="0" presId="urn:microsoft.com/office/officeart/2008/layout/HorizontalMultiLevelHierarchy"/>
    <dgm:cxn modelId="{731EAA01-3CCE-4F42-A0AD-DDBF611CE3C9}" type="presParOf" srcId="{FC67B9FE-0FB6-470C-8968-A9EB6C07EC9E}" destId="{01D288DB-1FCC-4DA5-B2E2-BBFCB88393F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4DF21B-2DA2-4F92-A04C-C28716A7C76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23FE32F9-A874-4807-A6A5-EE1EF6F64D32}">
      <dgm:prSet phldrT="[Текст]"/>
      <dgm:spPr/>
      <dgm:t>
        <a:bodyPr/>
        <a:lstStyle/>
        <a:p>
          <a:r>
            <a:rPr lang="ru-RU" dirty="0"/>
            <a:t>лекарственный препарат</a:t>
          </a:r>
        </a:p>
      </dgm:t>
    </dgm:pt>
    <dgm:pt modelId="{6D3ECEF7-F232-43ED-9286-4A34EE87C18D}" type="parTrans" cxnId="{C9EBD075-8FA4-49C8-9105-39B62C8F47BA}">
      <dgm:prSet/>
      <dgm:spPr/>
      <dgm:t>
        <a:bodyPr/>
        <a:lstStyle/>
        <a:p>
          <a:endParaRPr lang="ru-RU"/>
        </a:p>
      </dgm:t>
    </dgm:pt>
    <dgm:pt modelId="{3C6941EA-818D-44E5-BB65-DCE7FEDF10CD}" type="sibTrans" cxnId="{C9EBD075-8FA4-49C8-9105-39B62C8F47BA}">
      <dgm:prSet/>
      <dgm:spPr/>
      <dgm:t>
        <a:bodyPr/>
        <a:lstStyle/>
        <a:p>
          <a:endParaRPr lang="ru-RU"/>
        </a:p>
      </dgm:t>
    </dgm:pt>
    <dgm:pt modelId="{F7D8FBAF-C712-4537-BB86-2CDE6AC1E82A}">
      <dgm:prSet phldrT="[Текст]" custT="1"/>
      <dgm:spPr/>
      <dgm:t>
        <a:bodyPr/>
        <a:lstStyle/>
        <a:p>
          <a:r>
            <a:rPr lang="ru-RU" sz="1000" b="1" dirty="0"/>
            <a:t>РФ</a:t>
          </a:r>
        </a:p>
      </dgm:t>
    </dgm:pt>
    <dgm:pt modelId="{CABF6120-CFD3-4FFE-B680-B1F3FD39086F}" type="parTrans" cxnId="{7C5BFA5F-02B9-4271-895A-DA38B0EE1CD7}">
      <dgm:prSet/>
      <dgm:spPr/>
      <dgm:t>
        <a:bodyPr/>
        <a:lstStyle/>
        <a:p>
          <a:endParaRPr lang="ru-RU"/>
        </a:p>
      </dgm:t>
    </dgm:pt>
    <dgm:pt modelId="{5FB6AEB0-4C63-4AE6-B1F0-3685D71B25EF}" type="sibTrans" cxnId="{7C5BFA5F-02B9-4271-895A-DA38B0EE1CD7}">
      <dgm:prSet/>
      <dgm:spPr/>
      <dgm:t>
        <a:bodyPr/>
        <a:lstStyle/>
        <a:p>
          <a:endParaRPr lang="ru-RU"/>
        </a:p>
      </dgm:t>
    </dgm:pt>
    <dgm:pt modelId="{D4F5133F-D50E-4E6D-B604-D3274458CBD2}">
      <dgm:prSet phldrT="[Текст]" custT="1"/>
      <dgm:spPr/>
      <dgm:t>
        <a:bodyPr/>
        <a:lstStyle/>
        <a:p>
          <a:r>
            <a:rPr lang="ru-RU" sz="800" dirty="0"/>
            <a:t>синтез молекулы действующего вещества</a:t>
          </a:r>
          <a:br>
            <a:rPr lang="ru-RU" sz="800" dirty="0"/>
          </a:br>
          <a:r>
            <a:rPr lang="ru-RU" sz="800" dirty="0"/>
            <a:t>(</a:t>
          </a:r>
          <a:r>
            <a:rPr lang="ru-RU" sz="800" b="1" dirty="0"/>
            <a:t>РФ-ПЦ</a:t>
          </a:r>
          <a:r>
            <a:rPr lang="ru-RU" sz="800" dirty="0"/>
            <a:t>)</a:t>
          </a:r>
        </a:p>
      </dgm:t>
    </dgm:pt>
    <dgm:pt modelId="{D551C87B-2EF5-4BF8-A900-2E8B3BBC5DCD}" type="parTrans" cxnId="{E50977F1-8334-4355-8E75-A124EB6F795A}">
      <dgm:prSet/>
      <dgm:spPr/>
      <dgm:t>
        <a:bodyPr/>
        <a:lstStyle/>
        <a:p>
          <a:endParaRPr lang="ru-RU"/>
        </a:p>
      </dgm:t>
    </dgm:pt>
    <dgm:pt modelId="{0C5C34D1-61D7-40BA-9C1E-F9501B9A6B9C}" type="sibTrans" cxnId="{E50977F1-8334-4355-8E75-A124EB6F795A}">
      <dgm:prSet/>
      <dgm:spPr/>
      <dgm:t>
        <a:bodyPr/>
        <a:lstStyle/>
        <a:p>
          <a:endParaRPr lang="ru-RU"/>
        </a:p>
      </dgm:t>
    </dgm:pt>
    <dgm:pt modelId="{7576775E-85C1-436B-B793-F7A7696379A4}">
      <dgm:prSet phldrT="[Текст]" custT="1"/>
      <dgm:spPr/>
      <dgm:t>
        <a:bodyPr/>
        <a:lstStyle/>
        <a:p>
          <a:r>
            <a:rPr lang="ru-RU" sz="800" dirty="0"/>
            <a:t>готовая лекарственная форма</a:t>
          </a:r>
          <a:br>
            <a:rPr lang="ru-RU" sz="800" dirty="0"/>
          </a:br>
          <a:r>
            <a:rPr lang="ru-RU" sz="800" dirty="0"/>
            <a:t>(</a:t>
          </a:r>
          <a:r>
            <a:rPr lang="ru-RU" sz="800" b="1" dirty="0"/>
            <a:t>РФ-ГЛФ</a:t>
          </a:r>
          <a:r>
            <a:rPr lang="ru-RU" sz="800" dirty="0"/>
            <a:t>)</a:t>
          </a:r>
        </a:p>
      </dgm:t>
    </dgm:pt>
    <dgm:pt modelId="{D30959BA-537A-4C6A-A59D-A4ACDC96D789}" type="parTrans" cxnId="{BEC6912C-E882-4113-AB13-DEE31CBAAAD5}">
      <dgm:prSet/>
      <dgm:spPr/>
      <dgm:t>
        <a:bodyPr/>
        <a:lstStyle/>
        <a:p>
          <a:endParaRPr lang="ru-RU"/>
        </a:p>
      </dgm:t>
    </dgm:pt>
    <dgm:pt modelId="{8D8EEC45-2364-4371-9FE7-BA7241DCC3C4}" type="sibTrans" cxnId="{BEC6912C-E882-4113-AB13-DEE31CBAAAD5}">
      <dgm:prSet/>
      <dgm:spPr/>
      <dgm:t>
        <a:bodyPr/>
        <a:lstStyle/>
        <a:p>
          <a:endParaRPr lang="ru-RU"/>
        </a:p>
      </dgm:t>
    </dgm:pt>
    <dgm:pt modelId="{8DCD44D7-FC97-47AE-BE70-BD379906CA80}">
      <dgm:prSet phldrT="[Текст]" custT="1"/>
      <dgm:spPr/>
      <dgm:t>
        <a:bodyPr/>
        <a:lstStyle/>
        <a:p>
          <a:r>
            <a:rPr lang="ru-RU" sz="1000" b="1" dirty="0"/>
            <a:t>ЕЭАС</a:t>
          </a:r>
          <a:r>
            <a:rPr lang="ru-RU" sz="1000" dirty="0"/>
            <a:t> кроме </a:t>
          </a:r>
          <a:r>
            <a:rPr lang="ru-RU" sz="1000" b="1" dirty="0"/>
            <a:t>РФ</a:t>
          </a:r>
        </a:p>
      </dgm:t>
    </dgm:pt>
    <dgm:pt modelId="{CA18D3E1-6E87-4D28-9BD8-0E07267E54FD}" type="parTrans" cxnId="{E6EB3EE7-7CA4-40B7-845D-E9591618B3EF}">
      <dgm:prSet/>
      <dgm:spPr/>
      <dgm:t>
        <a:bodyPr/>
        <a:lstStyle/>
        <a:p>
          <a:endParaRPr lang="ru-RU"/>
        </a:p>
      </dgm:t>
    </dgm:pt>
    <dgm:pt modelId="{FAD905AA-B076-48A9-9F45-5E20349554DD}" type="sibTrans" cxnId="{E6EB3EE7-7CA4-40B7-845D-E9591618B3EF}">
      <dgm:prSet/>
      <dgm:spPr/>
      <dgm:t>
        <a:bodyPr/>
        <a:lstStyle/>
        <a:p>
          <a:endParaRPr lang="ru-RU"/>
        </a:p>
      </dgm:t>
    </dgm:pt>
    <dgm:pt modelId="{438F7BF0-63F3-446D-B7BC-26A5B9C6E374}">
      <dgm:prSet phldrT="[Текст]" custT="1"/>
      <dgm:spPr/>
      <dgm:t>
        <a:bodyPr/>
        <a:lstStyle/>
        <a:p>
          <a:r>
            <a:rPr lang="ru-RU" sz="1000" b="1" dirty="0"/>
            <a:t>не ЕАЭС</a:t>
          </a:r>
        </a:p>
      </dgm:t>
    </dgm:pt>
    <dgm:pt modelId="{C36D9122-A3AB-4735-B5C8-CD6EEB7B36E6}" type="parTrans" cxnId="{2B2DF070-8B29-431F-AC1F-A3E86DEBB6CE}">
      <dgm:prSet/>
      <dgm:spPr/>
      <dgm:t>
        <a:bodyPr/>
        <a:lstStyle/>
        <a:p>
          <a:endParaRPr lang="ru-RU"/>
        </a:p>
      </dgm:t>
    </dgm:pt>
    <dgm:pt modelId="{DE622E79-E593-4063-8009-DD1467389695}" type="sibTrans" cxnId="{2B2DF070-8B29-431F-AC1F-A3E86DEBB6CE}">
      <dgm:prSet/>
      <dgm:spPr/>
      <dgm:t>
        <a:bodyPr/>
        <a:lstStyle/>
        <a:p>
          <a:endParaRPr lang="ru-RU"/>
        </a:p>
      </dgm:t>
    </dgm:pt>
    <dgm:pt modelId="{711108E2-0A96-4D7E-9B7B-13B3D3E87EB1}">
      <dgm:prSet phldrT="[Текст]" custT="1"/>
      <dgm:spPr/>
      <dgm:t>
        <a:bodyPr/>
        <a:lstStyle/>
        <a:p>
          <a:r>
            <a:rPr lang="ru-RU" sz="800" dirty="0"/>
            <a:t>любая</a:t>
          </a:r>
        </a:p>
      </dgm:t>
    </dgm:pt>
    <dgm:pt modelId="{9E4B8ED5-9A9B-450E-BF27-052ACCE0423F}" type="parTrans" cxnId="{5AAEEAA1-748D-4C12-9906-349A58A283C3}">
      <dgm:prSet/>
      <dgm:spPr/>
      <dgm:t>
        <a:bodyPr/>
        <a:lstStyle/>
        <a:p>
          <a:endParaRPr lang="ru-RU"/>
        </a:p>
      </dgm:t>
    </dgm:pt>
    <dgm:pt modelId="{184D0F72-BC9E-4D7D-9BFD-1E391B13F5FC}" type="sibTrans" cxnId="{5AAEEAA1-748D-4C12-9906-349A58A283C3}">
      <dgm:prSet/>
      <dgm:spPr/>
      <dgm:t>
        <a:bodyPr/>
        <a:lstStyle/>
        <a:p>
          <a:endParaRPr lang="ru-RU"/>
        </a:p>
      </dgm:t>
    </dgm:pt>
    <dgm:pt modelId="{B2578419-542E-4EF6-A280-208AE12DD30D}">
      <dgm:prSet phldrT="[Текст]" custT="1"/>
      <dgm:spPr/>
      <dgm:t>
        <a:bodyPr/>
        <a:lstStyle/>
        <a:p>
          <a:r>
            <a:rPr lang="ru-RU" sz="800" dirty="0"/>
            <a:t>прочее </a:t>
          </a:r>
          <a:br>
            <a:rPr lang="ru-RU" sz="800" dirty="0"/>
          </a:br>
          <a:r>
            <a:rPr lang="ru-RU" sz="800" dirty="0"/>
            <a:t>(</a:t>
          </a:r>
          <a:r>
            <a:rPr lang="ru-RU" sz="800" b="1" dirty="0"/>
            <a:t>вторичная упаковка, ВКК</a:t>
          </a:r>
          <a:r>
            <a:rPr lang="ru-RU" sz="800" dirty="0"/>
            <a:t>)</a:t>
          </a:r>
        </a:p>
      </dgm:t>
    </dgm:pt>
    <dgm:pt modelId="{421D9D27-4B0B-4ED9-A666-01CC268A346F}" type="parTrans" cxnId="{15728FEC-EE99-4F23-A748-B0EC715B4183}">
      <dgm:prSet/>
      <dgm:spPr/>
      <dgm:t>
        <a:bodyPr/>
        <a:lstStyle/>
        <a:p>
          <a:endParaRPr lang="ru-RU"/>
        </a:p>
      </dgm:t>
    </dgm:pt>
    <dgm:pt modelId="{A0ECE7B4-C69B-4992-A57A-2755835B19E3}" type="sibTrans" cxnId="{15728FEC-EE99-4F23-A748-B0EC715B4183}">
      <dgm:prSet/>
      <dgm:spPr/>
      <dgm:t>
        <a:bodyPr/>
        <a:lstStyle/>
        <a:p>
          <a:endParaRPr lang="ru-RU"/>
        </a:p>
      </dgm:t>
    </dgm:pt>
    <dgm:pt modelId="{B8987001-126F-4C5C-9EBE-FD21C08DF70C}">
      <dgm:prSet phldrT="[Текст]" custT="1"/>
      <dgm:spPr/>
      <dgm:t>
        <a:bodyPr/>
        <a:lstStyle/>
        <a:p>
          <a:r>
            <a:rPr lang="ru-RU" sz="800" dirty="0"/>
            <a:t>синтез молекулы действующего вещества</a:t>
          </a:r>
          <a:br>
            <a:rPr lang="ru-RU" sz="800" dirty="0"/>
          </a:br>
          <a:r>
            <a:rPr lang="ru-RU" sz="800" dirty="0"/>
            <a:t>(</a:t>
          </a:r>
          <a:r>
            <a:rPr lang="ru-RU" sz="800" b="1" dirty="0"/>
            <a:t>ЕАЭС-ПЦ</a:t>
          </a:r>
          <a:r>
            <a:rPr lang="ru-RU" sz="800" dirty="0"/>
            <a:t>)</a:t>
          </a:r>
        </a:p>
      </dgm:t>
    </dgm:pt>
    <dgm:pt modelId="{B73019BC-9E32-48C1-941A-9AA92E6465AB}" type="parTrans" cxnId="{F6423164-7DAD-4AB3-9333-391001FB1408}">
      <dgm:prSet/>
      <dgm:spPr/>
      <dgm:t>
        <a:bodyPr/>
        <a:lstStyle/>
        <a:p>
          <a:endParaRPr lang="ru-RU"/>
        </a:p>
      </dgm:t>
    </dgm:pt>
    <dgm:pt modelId="{6C061368-AC3E-4C65-A05B-45A38D6BCAC3}" type="sibTrans" cxnId="{F6423164-7DAD-4AB3-9333-391001FB1408}">
      <dgm:prSet/>
      <dgm:spPr/>
      <dgm:t>
        <a:bodyPr/>
        <a:lstStyle/>
        <a:p>
          <a:endParaRPr lang="ru-RU"/>
        </a:p>
      </dgm:t>
    </dgm:pt>
    <dgm:pt modelId="{8473A0DD-76ED-4E7F-B4D3-DEA4057C99C3}">
      <dgm:prSet phldrT="[Текст]" custT="1"/>
      <dgm:spPr/>
      <dgm:t>
        <a:bodyPr/>
        <a:lstStyle/>
        <a:p>
          <a:r>
            <a:rPr lang="ru-RU" sz="800" dirty="0"/>
            <a:t>готовая лекарственная форма</a:t>
          </a:r>
          <a:br>
            <a:rPr lang="ru-RU" sz="800" dirty="0"/>
          </a:br>
          <a:r>
            <a:rPr lang="ru-RU" sz="800" dirty="0"/>
            <a:t>(</a:t>
          </a:r>
          <a:r>
            <a:rPr lang="ru-RU" sz="800" b="1" dirty="0"/>
            <a:t>ЕАЭС-ГЛФ</a:t>
          </a:r>
          <a:r>
            <a:rPr lang="ru-RU" sz="800" b="0" dirty="0"/>
            <a:t>)</a:t>
          </a:r>
        </a:p>
      </dgm:t>
    </dgm:pt>
    <dgm:pt modelId="{D74568A8-BFB8-4A9E-A8E1-2980F11E361A}" type="parTrans" cxnId="{51E3BEC0-8577-4434-8EC2-A91B5EC37D95}">
      <dgm:prSet/>
      <dgm:spPr/>
      <dgm:t>
        <a:bodyPr/>
        <a:lstStyle/>
        <a:p>
          <a:endParaRPr lang="ru-RU"/>
        </a:p>
      </dgm:t>
    </dgm:pt>
    <dgm:pt modelId="{0ED59B55-CDFF-4F7F-87BF-1E9AE2E7E10C}" type="sibTrans" cxnId="{51E3BEC0-8577-4434-8EC2-A91B5EC37D95}">
      <dgm:prSet/>
      <dgm:spPr/>
      <dgm:t>
        <a:bodyPr/>
        <a:lstStyle/>
        <a:p>
          <a:endParaRPr lang="ru-RU"/>
        </a:p>
      </dgm:t>
    </dgm:pt>
    <dgm:pt modelId="{0AD73F06-76F8-4827-BA48-1A9D96FD6FB6}">
      <dgm:prSet phldrT="[Текст]" custT="1"/>
      <dgm:spPr/>
      <dgm:t>
        <a:bodyPr/>
        <a:lstStyle/>
        <a:p>
          <a:r>
            <a:rPr lang="ru-RU" sz="800" dirty="0"/>
            <a:t>прочее </a:t>
          </a:r>
          <a:br>
            <a:rPr lang="ru-RU" sz="800" dirty="0"/>
          </a:br>
          <a:r>
            <a:rPr lang="ru-RU" sz="800" dirty="0"/>
            <a:t>(</a:t>
          </a:r>
          <a:r>
            <a:rPr lang="ru-RU" sz="800" b="1" dirty="0"/>
            <a:t>вторичная упаковка, ВКК, отсутствие</a:t>
          </a:r>
          <a:r>
            <a:rPr lang="ru-RU" sz="800" dirty="0"/>
            <a:t>)</a:t>
          </a:r>
        </a:p>
      </dgm:t>
    </dgm:pt>
    <dgm:pt modelId="{E9F3C1BA-0015-4A2E-AA34-EB098C6EFAF7}" type="parTrans" cxnId="{96F1772C-8EC2-48FF-85EE-ED126A833F13}">
      <dgm:prSet/>
      <dgm:spPr/>
      <dgm:t>
        <a:bodyPr/>
        <a:lstStyle/>
        <a:p>
          <a:endParaRPr lang="ru-RU"/>
        </a:p>
      </dgm:t>
    </dgm:pt>
    <dgm:pt modelId="{A4DFFBCF-0CA3-4BB1-8F64-64F8EAB94D0A}" type="sibTrans" cxnId="{96F1772C-8EC2-48FF-85EE-ED126A833F13}">
      <dgm:prSet/>
      <dgm:spPr/>
      <dgm:t>
        <a:bodyPr/>
        <a:lstStyle/>
        <a:p>
          <a:endParaRPr lang="ru-RU"/>
        </a:p>
      </dgm:t>
    </dgm:pt>
    <dgm:pt modelId="{A065CB3C-0697-4EDA-90F5-FA9BEE7D7F1B}">
      <dgm:prSet phldrT="[Текст]" custT="1"/>
      <dgm:spPr>
        <a:solidFill>
          <a:srgbClr val="AFEAFF"/>
        </a:solidFill>
      </dgm:spPr>
      <dgm:t>
        <a:bodyPr/>
        <a:lstStyle/>
        <a:p>
          <a:r>
            <a:rPr lang="ru-RU" sz="800" b="1" dirty="0">
              <a:solidFill>
                <a:srgbClr val="0070C0"/>
              </a:solidFill>
            </a:rPr>
            <a:t>номер</a:t>
          </a:r>
          <a:r>
            <a:rPr lang="ru-RU" sz="800" dirty="0">
              <a:solidFill>
                <a:srgbClr val="0070C0"/>
              </a:solidFill>
            </a:rPr>
            <a:t> реестровой записи </a:t>
          </a:r>
          <a:br>
            <a:rPr lang="ru-RU" sz="800" dirty="0">
              <a:solidFill>
                <a:srgbClr val="0070C0"/>
              </a:solidFill>
            </a:rPr>
          </a:br>
          <a:r>
            <a:rPr lang="ru-RU" sz="800" dirty="0">
              <a:solidFill>
                <a:srgbClr val="0070C0"/>
              </a:solidFill>
            </a:rPr>
            <a:t>РРПП [+баллы / справка СПИК] </a:t>
          </a:r>
        </a:p>
      </dgm:t>
    </dgm:pt>
    <dgm:pt modelId="{A24A1E7C-B6FF-4087-A826-FB6A9771751C}" type="parTrans" cxnId="{016D03D5-A646-4E87-A03E-24536A54983D}">
      <dgm:prSet/>
      <dgm:spPr/>
      <dgm:t>
        <a:bodyPr/>
        <a:lstStyle/>
        <a:p>
          <a:endParaRPr lang="ru-RU"/>
        </a:p>
      </dgm:t>
    </dgm:pt>
    <dgm:pt modelId="{A53B2FF2-D4FF-4948-9650-238D429A0A0F}" type="sibTrans" cxnId="{016D03D5-A646-4E87-A03E-24536A54983D}">
      <dgm:prSet/>
      <dgm:spPr/>
      <dgm:t>
        <a:bodyPr/>
        <a:lstStyle/>
        <a:p>
          <a:endParaRPr lang="ru-RU"/>
        </a:p>
      </dgm:t>
    </dgm:pt>
    <dgm:pt modelId="{B268F15C-2055-4D30-B5A3-C1F97C9D0023}">
      <dgm:prSet phldrT="[Текст]" custT="1"/>
      <dgm:spPr>
        <a:solidFill>
          <a:srgbClr val="DAC2EC"/>
        </a:solidFill>
      </dgm:spPr>
      <dgm:t>
        <a:bodyPr/>
        <a:lstStyle/>
        <a:p>
          <a:r>
            <a:rPr lang="ru-RU" sz="800" b="1" dirty="0">
              <a:solidFill>
                <a:srgbClr val="7030A0"/>
              </a:solidFill>
            </a:rPr>
            <a:t>документ СП</a:t>
          </a:r>
        </a:p>
      </dgm:t>
    </dgm:pt>
    <dgm:pt modelId="{8EAF4435-0DBF-4231-A1AE-D5628C84E2AE}" type="parTrans" cxnId="{F1C3B239-5469-4E33-9E4A-215D8A728E05}">
      <dgm:prSet/>
      <dgm:spPr/>
      <dgm:t>
        <a:bodyPr/>
        <a:lstStyle/>
        <a:p>
          <a:endParaRPr lang="ru-RU"/>
        </a:p>
      </dgm:t>
    </dgm:pt>
    <dgm:pt modelId="{6383F9FE-D048-4641-8495-2A54128E93C8}" type="sibTrans" cxnId="{F1C3B239-5469-4E33-9E4A-215D8A728E05}">
      <dgm:prSet/>
      <dgm:spPr/>
      <dgm:t>
        <a:bodyPr/>
        <a:lstStyle/>
        <a:p>
          <a:endParaRPr lang="ru-RU"/>
        </a:p>
      </dgm:t>
    </dgm:pt>
    <dgm:pt modelId="{D1ED71A5-355C-47F6-ABBE-5926B29F05E5}">
      <dgm:prSet phldrT="[Текст]" custT="1"/>
      <dgm:spPr>
        <a:solidFill>
          <a:srgbClr val="AFEAFF"/>
        </a:solidFill>
      </dgm:spPr>
      <dgm:t>
        <a:bodyPr/>
        <a:lstStyle/>
        <a:p>
          <a:r>
            <a:rPr lang="ru-RU" sz="800" b="1" dirty="0">
              <a:solidFill>
                <a:srgbClr val="0070C0"/>
              </a:solidFill>
            </a:rPr>
            <a:t>номер</a:t>
          </a:r>
          <a:r>
            <a:rPr lang="ru-RU" sz="800" dirty="0">
              <a:solidFill>
                <a:srgbClr val="0070C0"/>
              </a:solidFill>
            </a:rPr>
            <a:t> реестровой записи </a:t>
          </a:r>
          <a:br>
            <a:rPr lang="ru-RU" sz="800" dirty="0">
              <a:solidFill>
                <a:srgbClr val="0070C0"/>
              </a:solidFill>
            </a:rPr>
          </a:br>
          <a:r>
            <a:rPr lang="ru-RU" sz="800" dirty="0">
              <a:solidFill>
                <a:srgbClr val="0070C0"/>
              </a:solidFill>
            </a:rPr>
            <a:t>РРПП [+баллы / справка СПИК] </a:t>
          </a:r>
        </a:p>
      </dgm:t>
    </dgm:pt>
    <dgm:pt modelId="{B89E3752-22A6-4DB4-B021-E2D980FB2013}" type="parTrans" cxnId="{00269D7C-7B4E-4164-AE21-DDDCD25F7D12}">
      <dgm:prSet/>
      <dgm:spPr/>
      <dgm:t>
        <a:bodyPr/>
        <a:lstStyle/>
        <a:p>
          <a:endParaRPr lang="ru-RU"/>
        </a:p>
      </dgm:t>
    </dgm:pt>
    <dgm:pt modelId="{89BEA43C-1130-4D85-BEF9-837C8342B03A}" type="sibTrans" cxnId="{00269D7C-7B4E-4164-AE21-DDDCD25F7D12}">
      <dgm:prSet/>
      <dgm:spPr/>
      <dgm:t>
        <a:bodyPr/>
        <a:lstStyle/>
        <a:p>
          <a:endParaRPr lang="ru-RU"/>
        </a:p>
      </dgm:t>
    </dgm:pt>
    <dgm:pt modelId="{6D87C8E1-0830-479F-8F54-AB2A8E4593E1}">
      <dgm:prSet phldrT="[Текст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sz="800" b="1" dirty="0"/>
            <a:t>декларация </a:t>
          </a:r>
          <a:r>
            <a:rPr lang="ru-RU" sz="800" b="0" dirty="0"/>
            <a:t>страны происхождения</a:t>
          </a:r>
          <a:endParaRPr lang="ru-RU" sz="800" dirty="0"/>
        </a:p>
      </dgm:t>
    </dgm:pt>
    <dgm:pt modelId="{8DF9D118-DAB2-48D7-816F-8C9E3450D762}" type="parTrans" cxnId="{D7069C18-44B1-44B1-B85C-DE500A0CE6E8}">
      <dgm:prSet/>
      <dgm:spPr/>
      <dgm:t>
        <a:bodyPr/>
        <a:lstStyle/>
        <a:p>
          <a:endParaRPr lang="ru-RU"/>
        </a:p>
      </dgm:t>
    </dgm:pt>
    <dgm:pt modelId="{637E62DB-247E-414F-A3A4-1FCC111DA4A1}" type="sibTrans" cxnId="{D7069C18-44B1-44B1-B85C-DE500A0CE6E8}">
      <dgm:prSet/>
      <dgm:spPr/>
      <dgm:t>
        <a:bodyPr/>
        <a:lstStyle/>
        <a:p>
          <a:endParaRPr lang="ru-RU"/>
        </a:p>
      </dgm:t>
    </dgm:pt>
    <dgm:pt modelId="{511B64AB-7E78-40A4-9AEA-A4203DBE0FFC}">
      <dgm:prSet phldrT="[Текст]" custT="1"/>
      <dgm:spPr>
        <a:solidFill>
          <a:srgbClr val="AFEAFF"/>
        </a:solidFill>
      </dgm:spPr>
      <dgm:t>
        <a:bodyPr/>
        <a:lstStyle/>
        <a:p>
          <a:r>
            <a:rPr lang="ru-RU" sz="800" b="1" dirty="0">
              <a:solidFill>
                <a:srgbClr val="0070C0"/>
              </a:solidFill>
            </a:rPr>
            <a:t>номер</a:t>
          </a:r>
          <a:r>
            <a:rPr lang="ru-RU" sz="800" dirty="0">
              <a:solidFill>
                <a:srgbClr val="0070C0"/>
              </a:solidFill>
            </a:rPr>
            <a:t> реестровой записи </a:t>
          </a:r>
          <a:br>
            <a:rPr lang="ru-RU" sz="800" dirty="0">
              <a:solidFill>
                <a:srgbClr val="0070C0"/>
              </a:solidFill>
            </a:rPr>
          </a:br>
          <a:r>
            <a:rPr lang="ru-RU" sz="800" dirty="0">
              <a:solidFill>
                <a:srgbClr val="0070C0"/>
              </a:solidFill>
            </a:rPr>
            <a:t>ЕРПП [+баллы] </a:t>
          </a:r>
        </a:p>
      </dgm:t>
    </dgm:pt>
    <dgm:pt modelId="{0B57D8A9-F374-4564-AF7E-06786F3F6C87}" type="parTrans" cxnId="{E999D9DC-6D16-4995-8E72-07BB980A60FF}">
      <dgm:prSet/>
      <dgm:spPr/>
      <dgm:t>
        <a:bodyPr/>
        <a:lstStyle/>
        <a:p>
          <a:endParaRPr lang="ru-RU"/>
        </a:p>
      </dgm:t>
    </dgm:pt>
    <dgm:pt modelId="{7D7C5D00-4191-4E98-A0F6-F3EBC111C7E8}" type="sibTrans" cxnId="{E999D9DC-6D16-4995-8E72-07BB980A60FF}">
      <dgm:prSet/>
      <dgm:spPr/>
      <dgm:t>
        <a:bodyPr/>
        <a:lstStyle/>
        <a:p>
          <a:endParaRPr lang="ru-RU"/>
        </a:p>
      </dgm:t>
    </dgm:pt>
    <dgm:pt modelId="{02ED1D6A-AB08-4853-99B5-4CE4F29AE78B}">
      <dgm:prSet phldrT="[Текст]" custT="1"/>
      <dgm:spPr>
        <a:solidFill>
          <a:srgbClr val="DAC2EC"/>
        </a:solidFill>
      </dgm:spPr>
      <dgm:t>
        <a:bodyPr/>
        <a:lstStyle/>
        <a:p>
          <a:r>
            <a:rPr lang="ru-RU" sz="800" b="1" dirty="0">
              <a:solidFill>
                <a:srgbClr val="7030A0"/>
              </a:solidFill>
            </a:rPr>
            <a:t>документ СП</a:t>
          </a:r>
        </a:p>
      </dgm:t>
    </dgm:pt>
    <dgm:pt modelId="{648D9A96-08C7-4427-B316-9FBAD82C9161}" type="parTrans" cxnId="{69E32F78-2CD7-45D0-8289-1054F2CE405D}">
      <dgm:prSet/>
      <dgm:spPr/>
      <dgm:t>
        <a:bodyPr/>
        <a:lstStyle/>
        <a:p>
          <a:endParaRPr lang="ru-RU"/>
        </a:p>
      </dgm:t>
    </dgm:pt>
    <dgm:pt modelId="{7F04803E-C4C8-4330-A0EC-08D41D9F5CC1}" type="sibTrans" cxnId="{69E32F78-2CD7-45D0-8289-1054F2CE405D}">
      <dgm:prSet/>
      <dgm:spPr/>
      <dgm:t>
        <a:bodyPr/>
        <a:lstStyle/>
        <a:p>
          <a:endParaRPr lang="ru-RU"/>
        </a:p>
      </dgm:t>
    </dgm:pt>
    <dgm:pt modelId="{BAF570C7-0D25-4322-B6B5-D1BC509AFA74}">
      <dgm:prSet phldrT="[Текст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sz="800" b="1" dirty="0"/>
            <a:t>декларация </a:t>
          </a:r>
          <a:r>
            <a:rPr lang="ru-RU" sz="800" b="0" dirty="0"/>
            <a:t>страны происхождения</a:t>
          </a:r>
          <a:endParaRPr lang="ru-RU" sz="800" dirty="0"/>
        </a:p>
      </dgm:t>
    </dgm:pt>
    <dgm:pt modelId="{F63FACAB-1BB2-4794-8896-85F29E05D649}" type="parTrans" cxnId="{64D7FC0B-A056-4421-B6F0-ABB8D9E8FBC2}">
      <dgm:prSet/>
      <dgm:spPr/>
      <dgm:t>
        <a:bodyPr/>
        <a:lstStyle/>
        <a:p>
          <a:endParaRPr lang="ru-RU"/>
        </a:p>
      </dgm:t>
    </dgm:pt>
    <dgm:pt modelId="{D571D1B3-1C48-4CE7-A9EA-B2878E98D7F8}" type="sibTrans" cxnId="{64D7FC0B-A056-4421-B6F0-ABB8D9E8FBC2}">
      <dgm:prSet/>
      <dgm:spPr/>
      <dgm:t>
        <a:bodyPr/>
        <a:lstStyle/>
        <a:p>
          <a:endParaRPr lang="ru-RU"/>
        </a:p>
      </dgm:t>
    </dgm:pt>
    <dgm:pt modelId="{66C5064F-4DFA-4B16-A8F7-86F89092B895}">
      <dgm:prSet phldrT="[Текст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sz="800" b="1" dirty="0"/>
            <a:t>декларация </a:t>
          </a:r>
          <a:r>
            <a:rPr lang="ru-RU" sz="800" b="0" dirty="0"/>
            <a:t>страны происхождения</a:t>
          </a:r>
          <a:endParaRPr lang="ru-RU" sz="800" dirty="0"/>
        </a:p>
      </dgm:t>
    </dgm:pt>
    <dgm:pt modelId="{536363B2-B1CE-466E-8021-664B6BEDB4B7}" type="parTrans" cxnId="{F8436E09-7817-483B-A410-30AF362791D3}">
      <dgm:prSet/>
      <dgm:spPr/>
      <dgm:t>
        <a:bodyPr/>
        <a:lstStyle/>
        <a:p>
          <a:endParaRPr lang="ru-RU"/>
        </a:p>
      </dgm:t>
    </dgm:pt>
    <dgm:pt modelId="{7D6DA996-0348-40D7-BBEC-221C5BDA6E11}" type="sibTrans" cxnId="{F8436E09-7817-483B-A410-30AF362791D3}">
      <dgm:prSet/>
      <dgm:spPr/>
      <dgm:t>
        <a:bodyPr/>
        <a:lstStyle/>
        <a:p>
          <a:endParaRPr lang="ru-RU"/>
        </a:p>
      </dgm:t>
    </dgm:pt>
    <dgm:pt modelId="{B94EE0A9-0D45-424C-A5AD-E065B70319CE}">
      <dgm:prSet phldrT="[Текст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sz="800" b="1" dirty="0"/>
            <a:t>декларация </a:t>
          </a:r>
          <a:r>
            <a:rPr lang="ru-RU" sz="800" b="0" dirty="0"/>
            <a:t>страны происхождения</a:t>
          </a:r>
          <a:endParaRPr lang="ru-RU" sz="800" dirty="0"/>
        </a:p>
      </dgm:t>
    </dgm:pt>
    <dgm:pt modelId="{B96E7A5A-238A-49C8-9CA2-0DA121CFE743}" type="parTrans" cxnId="{8343B54B-AEB5-47CD-A73A-68CA7B6E0135}">
      <dgm:prSet/>
      <dgm:spPr/>
      <dgm:t>
        <a:bodyPr/>
        <a:lstStyle/>
        <a:p>
          <a:endParaRPr lang="ru-RU"/>
        </a:p>
      </dgm:t>
    </dgm:pt>
    <dgm:pt modelId="{0698DB10-E58F-4413-AC10-8A63472C5925}" type="sibTrans" cxnId="{8343B54B-AEB5-47CD-A73A-68CA7B6E0135}">
      <dgm:prSet/>
      <dgm:spPr/>
      <dgm:t>
        <a:bodyPr/>
        <a:lstStyle/>
        <a:p>
          <a:endParaRPr lang="ru-RU"/>
        </a:p>
      </dgm:t>
    </dgm:pt>
    <dgm:pt modelId="{763DBAD0-B46C-4EE8-9C2A-06C4EEEA5FF7}">
      <dgm:prSet phldrT="[Текст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sz="800" b="1" dirty="0"/>
            <a:t>декларация </a:t>
          </a:r>
          <a:r>
            <a:rPr lang="ru-RU" sz="800" b="0" dirty="0"/>
            <a:t>страны происхождения</a:t>
          </a:r>
        </a:p>
      </dgm:t>
    </dgm:pt>
    <dgm:pt modelId="{3D449611-D21C-446A-BEFF-1136DF776CE6}" type="parTrans" cxnId="{A77F878D-62DA-435C-A4D1-DEA115F2EE97}">
      <dgm:prSet/>
      <dgm:spPr/>
      <dgm:t>
        <a:bodyPr/>
        <a:lstStyle/>
        <a:p>
          <a:endParaRPr lang="ru-RU"/>
        </a:p>
      </dgm:t>
    </dgm:pt>
    <dgm:pt modelId="{591C4046-B103-4643-AABE-790FDD5C6AC7}" type="sibTrans" cxnId="{A77F878D-62DA-435C-A4D1-DEA115F2EE97}">
      <dgm:prSet/>
      <dgm:spPr/>
      <dgm:t>
        <a:bodyPr/>
        <a:lstStyle/>
        <a:p>
          <a:endParaRPr lang="ru-RU"/>
        </a:p>
      </dgm:t>
    </dgm:pt>
    <dgm:pt modelId="{4BCE26BB-16BF-4F4A-85D2-B93A76BBD70E}">
      <dgm:prSet phldrT="[Текст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sz="800" b="1"/>
            <a:t>декларация </a:t>
          </a:r>
          <a:r>
            <a:rPr lang="ru-RU" sz="800" b="0"/>
            <a:t>страны происхождения</a:t>
          </a:r>
          <a:endParaRPr lang="ru-RU" sz="800" dirty="0"/>
        </a:p>
      </dgm:t>
    </dgm:pt>
    <dgm:pt modelId="{F7A400F9-F3F2-4D21-A48B-D530CF27AF6C}" type="parTrans" cxnId="{64FC3F91-D1B7-4494-A453-A4C8EF1FDBC4}">
      <dgm:prSet/>
      <dgm:spPr/>
      <dgm:t>
        <a:bodyPr/>
        <a:lstStyle/>
        <a:p>
          <a:endParaRPr lang="ru-RU"/>
        </a:p>
      </dgm:t>
    </dgm:pt>
    <dgm:pt modelId="{B5C39229-0924-42FC-9727-74E94E96CC85}" type="sibTrans" cxnId="{64FC3F91-D1B7-4494-A453-A4C8EF1FDBC4}">
      <dgm:prSet/>
      <dgm:spPr/>
      <dgm:t>
        <a:bodyPr/>
        <a:lstStyle/>
        <a:p>
          <a:endParaRPr lang="ru-RU"/>
        </a:p>
      </dgm:t>
    </dgm:pt>
    <dgm:pt modelId="{325D80A0-4600-4F03-88E6-B3576A58AEF7}">
      <dgm:prSet phldrT="[Текст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sz="800" b="1"/>
            <a:t>декларация </a:t>
          </a:r>
          <a:r>
            <a:rPr lang="ru-RU" sz="800" b="0"/>
            <a:t>страны происхождения</a:t>
          </a:r>
          <a:endParaRPr lang="ru-RU" sz="800" b="1" dirty="0"/>
        </a:p>
      </dgm:t>
    </dgm:pt>
    <dgm:pt modelId="{96298E2D-C28A-4F3E-9FA8-C3C2ED76156A}" type="parTrans" cxnId="{91D342A6-4227-4274-B811-D0D804E0C2C9}">
      <dgm:prSet/>
      <dgm:spPr/>
      <dgm:t>
        <a:bodyPr/>
        <a:lstStyle/>
        <a:p>
          <a:endParaRPr lang="ru-RU"/>
        </a:p>
      </dgm:t>
    </dgm:pt>
    <dgm:pt modelId="{40718544-463D-42F3-A14F-77DA6E681A54}" type="sibTrans" cxnId="{91D342A6-4227-4274-B811-D0D804E0C2C9}">
      <dgm:prSet/>
      <dgm:spPr/>
      <dgm:t>
        <a:bodyPr/>
        <a:lstStyle/>
        <a:p>
          <a:endParaRPr lang="ru-RU"/>
        </a:p>
      </dgm:t>
    </dgm:pt>
    <dgm:pt modelId="{89B56937-5B9D-411C-97C0-B4D4992A4016}">
      <dgm:prSet phldrT="[Текст]" custT="1"/>
      <dgm:spPr>
        <a:solidFill>
          <a:srgbClr val="AFEAFF"/>
        </a:solidFill>
      </dgm:spPr>
      <dgm:t>
        <a:bodyPr/>
        <a:lstStyle/>
        <a:p>
          <a:r>
            <a:rPr lang="ru-RU" sz="800" b="1" dirty="0">
              <a:solidFill>
                <a:srgbClr val="0070C0"/>
              </a:solidFill>
            </a:rPr>
            <a:t>номер</a:t>
          </a:r>
          <a:r>
            <a:rPr lang="ru-RU" sz="800" dirty="0">
              <a:solidFill>
                <a:srgbClr val="0070C0"/>
              </a:solidFill>
            </a:rPr>
            <a:t> реестровой записи </a:t>
          </a:r>
          <a:br>
            <a:rPr lang="ru-RU" sz="800" dirty="0">
              <a:solidFill>
                <a:srgbClr val="0070C0"/>
              </a:solidFill>
            </a:rPr>
          </a:br>
          <a:r>
            <a:rPr lang="ru-RU" sz="800" dirty="0">
              <a:solidFill>
                <a:srgbClr val="0070C0"/>
              </a:solidFill>
            </a:rPr>
            <a:t>ЕРПП [+баллы] </a:t>
          </a:r>
        </a:p>
      </dgm:t>
    </dgm:pt>
    <dgm:pt modelId="{2648A7A0-6574-449F-8B62-9138CF2D4973}" type="parTrans" cxnId="{0B51EA00-3F9D-4045-A7ED-ADBEA0C13F6C}">
      <dgm:prSet/>
      <dgm:spPr/>
      <dgm:t>
        <a:bodyPr/>
        <a:lstStyle/>
        <a:p>
          <a:endParaRPr lang="ru-RU"/>
        </a:p>
      </dgm:t>
    </dgm:pt>
    <dgm:pt modelId="{4D0DA235-3C71-49E1-9047-5A1DC9BB9D27}" type="sibTrans" cxnId="{0B51EA00-3F9D-4045-A7ED-ADBEA0C13F6C}">
      <dgm:prSet/>
      <dgm:spPr/>
      <dgm:t>
        <a:bodyPr/>
        <a:lstStyle/>
        <a:p>
          <a:endParaRPr lang="ru-RU"/>
        </a:p>
      </dgm:t>
    </dgm:pt>
    <dgm:pt modelId="{8EC0A9B8-C00C-4E72-9E05-10D58D5D498A}" type="pres">
      <dgm:prSet presAssocID="{1C4DF21B-2DA2-4F92-A04C-C28716A7C76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478A00-6968-42AF-AC9C-B6CBEB6931C2}" type="pres">
      <dgm:prSet presAssocID="{23FE32F9-A874-4807-A6A5-EE1EF6F64D32}" presName="root1" presStyleCnt="0"/>
      <dgm:spPr/>
    </dgm:pt>
    <dgm:pt modelId="{20F39BF2-0AF6-4EB9-BCBC-FE10B6BE5A36}" type="pres">
      <dgm:prSet presAssocID="{23FE32F9-A874-4807-A6A5-EE1EF6F64D32}" presName="LevelOneTextNode" presStyleLbl="node0" presStyleIdx="0" presStyleCnt="1" custScaleX="263762" custLinFactX="-100000" custLinFactNeighborX="-1066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395D2C-4B1C-4E75-9F52-3E0DA71A796D}" type="pres">
      <dgm:prSet presAssocID="{23FE32F9-A874-4807-A6A5-EE1EF6F64D32}" presName="level2hierChild" presStyleCnt="0"/>
      <dgm:spPr/>
    </dgm:pt>
    <dgm:pt modelId="{CE7D331A-6AF7-43A3-80FE-73C78898EF83}" type="pres">
      <dgm:prSet presAssocID="{CABF6120-CFD3-4FFE-B680-B1F3FD39086F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3A447E58-7638-4E6E-A19D-A198A28EFD27}" type="pres">
      <dgm:prSet presAssocID="{CABF6120-CFD3-4FFE-B680-B1F3FD39086F}" presName="connTx" presStyleLbl="parChTrans1D2" presStyleIdx="0" presStyleCnt="3"/>
      <dgm:spPr/>
      <dgm:t>
        <a:bodyPr/>
        <a:lstStyle/>
        <a:p>
          <a:endParaRPr lang="ru-RU"/>
        </a:p>
      </dgm:t>
    </dgm:pt>
    <dgm:pt modelId="{366903BB-E260-482A-B4E9-4E6EC8E6E9AF}" type="pres">
      <dgm:prSet presAssocID="{F7D8FBAF-C712-4537-BB86-2CDE6AC1E82A}" presName="root2" presStyleCnt="0"/>
      <dgm:spPr/>
    </dgm:pt>
    <dgm:pt modelId="{B20676BB-7EA8-4288-B132-440AB4F29427}" type="pres">
      <dgm:prSet presAssocID="{F7D8FBAF-C712-4537-BB86-2CDE6AC1E82A}" presName="LevelTwoTextNode" presStyleLbl="node2" presStyleIdx="0" presStyleCnt="3" custScaleX="118106" custScaleY="142043" custLinFactNeighborX="-374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88C72C-66F7-4B0C-B3C3-403BFB4CF09D}" type="pres">
      <dgm:prSet presAssocID="{F7D8FBAF-C712-4537-BB86-2CDE6AC1E82A}" presName="level3hierChild" presStyleCnt="0"/>
      <dgm:spPr/>
    </dgm:pt>
    <dgm:pt modelId="{9BC33861-8FEA-4774-B915-14370549EB09}" type="pres">
      <dgm:prSet presAssocID="{D551C87B-2EF5-4BF8-A900-2E8B3BBC5DCD}" presName="conn2-1" presStyleLbl="parChTrans1D3" presStyleIdx="0" presStyleCnt="7"/>
      <dgm:spPr/>
      <dgm:t>
        <a:bodyPr/>
        <a:lstStyle/>
        <a:p>
          <a:endParaRPr lang="ru-RU"/>
        </a:p>
      </dgm:t>
    </dgm:pt>
    <dgm:pt modelId="{C8DF1A84-DE78-4AC1-9602-9453E936E684}" type="pres">
      <dgm:prSet presAssocID="{D551C87B-2EF5-4BF8-A900-2E8B3BBC5DCD}" presName="connTx" presStyleLbl="parChTrans1D3" presStyleIdx="0" presStyleCnt="7"/>
      <dgm:spPr/>
      <dgm:t>
        <a:bodyPr/>
        <a:lstStyle/>
        <a:p>
          <a:endParaRPr lang="ru-RU"/>
        </a:p>
      </dgm:t>
    </dgm:pt>
    <dgm:pt modelId="{A226629E-C0DD-426E-830F-A270060D1202}" type="pres">
      <dgm:prSet presAssocID="{D4F5133F-D50E-4E6D-B604-D3274458CBD2}" presName="root2" presStyleCnt="0"/>
      <dgm:spPr/>
    </dgm:pt>
    <dgm:pt modelId="{FAD503F7-74C3-4456-A137-3ECF6C2DA89B}" type="pres">
      <dgm:prSet presAssocID="{D4F5133F-D50E-4E6D-B604-D3274458CBD2}" presName="LevelTwoTextNode" presStyleLbl="node3" presStyleIdx="0" presStyleCnt="7" custScaleX="149060" custScaleY="141310" custLinFactNeighborX="-2282" custLinFactNeighborY="1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347BED-6C19-400E-A8F5-24BA5FD929A4}" type="pres">
      <dgm:prSet presAssocID="{D4F5133F-D50E-4E6D-B604-D3274458CBD2}" presName="level3hierChild" presStyleCnt="0"/>
      <dgm:spPr/>
    </dgm:pt>
    <dgm:pt modelId="{434FB5EA-5142-486F-8DA5-90BE97D46B05}" type="pres">
      <dgm:prSet presAssocID="{A24A1E7C-B6FF-4087-A826-FB6A9771751C}" presName="conn2-1" presStyleLbl="parChTrans1D4" presStyleIdx="0" presStyleCnt="13"/>
      <dgm:spPr/>
      <dgm:t>
        <a:bodyPr/>
        <a:lstStyle/>
        <a:p>
          <a:endParaRPr lang="ru-RU"/>
        </a:p>
      </dgm:t>
    </dgm:pt>
    <dgm:pt modelId="{2D82B08A-69C5-4E89-9E83-9E8FB753575E}" type="pres">
      <dgm:prSet presAssocID="{A24A1E7C-B6FF-4087-A826-FB6A9771751C}" presName="connTx" presStyleLbl="parChTrans1D4" presStyleIdx="0" presStyleCnt="13"/>
      <dgm:spPr/>
      <dgm:t>
        <a:bodyPr/>
        <a:lstStyle/>
        <a:p>
          <a:endParaRPr lang="ru-RU"/>
        </a:p>
      </dgm:t>
    </dgm:pt>
    <dgm:pt modelId="{030EC451-1393-4A80-8898-E1DBA7505DA5}" type="pres">
      <dgm:prSet presAssocID="{A065CB3C-0697-4EDA-90F5-FA9BEE7D7F1B}" presName="root2" presStyleCnt="0"/>
      <dgm:spPr/>
    </dgm:pt>
    <dgm:pt modelId="{DF0562E2-BA75-406A-B134-E1BF29A45198}" type="pres">
      <dgm:prSet presAssocID="{A065CB3C-0697-4EDA-90F5-FA9BEE7D7F1B}" presName="LevelTwoTextNode" presStyleLbl="node4" presStyleIdx="0" presStyleCnt="13" custScaleX="196131" custLinFactNeighborX="37959" custLinFactNeighborY="1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3BBFBE-7601-4EBD-9135-255EC9B01FD1}" type="pres">
      <dgm:prSet presAssocID="{A065CB3C-0697-4EDA-90F5-FA9BEE7D7F1B}" presName="level3hierChild" presStyleCnt="0"/>
      <dgm:spPr/>
    </dgm:pt>
    <dgm:pt modelId="{B111D38C-0FF3-46C3-898C-805796667C28}" type="pres">
      <dgm:prSet presAssocID="{8EAF4435-0DBF-4231-A1AE-D5628C84E2AE}" presName="conn2-1" presStyleLbl="parChTrans1D4" presStyleIdx="1" presStyleCnt="13"/>
      <dgm:spPr/>
      <dgm:t>
        <a:bodyPr/>
        <a:lstStyle/>
        <a:p>
          <a:endParaRPr lang="ru-RU"/>
        </a:p>
      </dgm:t>
    </dgm:pt>
    <dgm:pt modelId="{65657CC6-9047-40B4-AE16-6743CFA97CE4}" type="pres">
      <dgm:prSet presAssocID="{8EAF4435-0DBF-4231-A1AE-D5628C84E2AE}" presName="connTx" presStyleLbl="parChTrans1D4" presStyleIdx="1" presStyleCnt="13"/>
      <dgm:spPr/>
      <dgm:t>
        <a:bodyPr/>
        <a:lstStyle/>
        <a:p>
          <a:endParaRPr lang="ru-RU"/>
        </a:p>
      </dgm:t>
    </dgm:pt>
    <dgm:pt modelId="{2710F2C8-4E4A-4CF9-BC9A-D91721B65045}" type="pres">
      <dgm:prSet presAssocID="{B268F15C-2055-4D30-B5A3-C1F97C9D0023}" presName="root2" presStyleCnt="0"/>
      <dgm:spPr/>
    </dgm:pt>
    <dgm:pt modelId="{F242848B-AF3C-4BED-9252-627FC5056019}" type="pres">
      <dgm:prSet presAssocID="{B268F15C-2055-4D30-B5A3-C1F97C9D0023}" presName="LevelTwoTextNode" presStyleLbl="node4" presStyleIdx="1" presStyleCnt="13" custScaleX="196131" custLinFactNeighborX="37959" custLinFactNeighborY="1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52C440-1193-4883-BB3C-A8344CD1491E}" type="pres">
      <dgm:prSet presAssocID="{B268F15C-2055-4D30-B5A3-C1F97C9D0023}" presName="level3hierChild" presStyleCnt="0"/>
      <dgm:spPr/>
    </dgm:pt>
    <dgm:pt modelId="{45536E02-644B-4E7C-820E-9D7A8A6CB066}" type="pres">
      <dgm:prSet presAssocID="{3D449611-D21C-446A-BEFF-1136DF776CE6}" presName="conn2-1" presStyleLbl="parChTrans1D4" presStyleIdx="2" presStyleCnt="13"/>
      <dgm:spPr/>
      <dgm:t>
        <a:bodyPr/>
        <a:lstStyle/>
        <a:p>
          <a:endParaRPr lang="ru-RU"/>
        </a:p>
      </dgm:t>
    </dgm:pt>
    <dgm:pt modelId="{F878215F-6580-4D77-867A-473B19B4459E}" type="pres">
      <dgm:prSet presAssocID="{3D449611-D21C-446A-BEFF-1136DF776CE6}" presName="connTx" presStyleLbl="parChTrans1D4" presStyleIdx="2" presStyleCnt="13"/>
      <dgm:spPr/>
      <dgm:t>
        <a:bodyPr/>
        <a:lstStyle/>
        <a:p>
          <a:endParaRPr lang="ru-RU"/>
        </a:p>
      </dgm:t>
    </dgm:pt>
    <dgm:pt modelId="{46F3BB25-B212-490C-A000-C6086CAF9241}" type="pres">
      <dgm:prSet presAssocID="{763DBAD0-B46C-4EE8-9C2A-06C4EEEA5FF7}" presName="root2" presStyleCnt="0"/>
      <dgm:spPr/>
    </dgm:pt>
    <dgm:pt modelId="{6BFAC662-2D04-404F-BDC2-5F1017100A8B}" type="pres">
      <dgm:prSet presAssocID="{763DBAD0-B46C-4EE8-9C2A-06C4EEEA5FF7}" presName="LevelTwoTextNode" presStyleLbl="node4" presStyleIdx="2" presStyleCnt="13" custScaleX="196131" custLinFactNeighborX="37959" custLinFactNeighborY="1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48A3D1-E176-43E4-9BD1-EE05535A6B39}" type="pres">
      <dgm:prSet presAssocID="{763DBAD0-B46C-4EE8-9C2A-06C4EEEA5FF7}" presName="level3hierChild" presStyleCnt="0"/>
      <dgm:spPr/>
    </dgm:pt>
    <dgm:pt modelId="{23397E8C-92CD-4A45-AA59-0B5682AE35FA}" type="pres">
      <dgm:prSet presAssocID="{D30959BA-537A-4C6A-A59D-A4ACDC96D789}" presName="conn2-1" presStyleLbl="parChTrans1D3" presStyleIdx="1" presStyleCnt="7"/>
      <dgm:spPr/>
      <dgm:t>
        <a:bodyPr/>
        <a:lstStyle/>
        <a:p>
          <a:endParaRPr lang="ru-RU"/>
        </a:p>
      </dgm:t>
    </dgm:pt>
    <dgm:pt modelId="{AE4C8B20-E8DA-4345-A64D-E9108D141740}" type="pres">
      <dgm:prSet presAssocID="{D30959BA-537A-4C6A-A59D-A4ACDC96D789}" presName="connTx" presStyleLbl="parChTrans1D3" presStyleIdx="1" presStyleCnt="7"/>
      <dgm:spPr/>
      <dgm:t>
        <a:bodyPr/>
        <a:lstStyle/>
        <a:p>
          <a:endParaRPr lang="ru-RU"/>
        </a:p>
      </dgm:t>
    </dgm:pt>
    <dgm:pt modelId="{414E2E5E-6B16-4BA6-816F-C2AB8D3B2D1D}" type="pres">
      <dgm:prSet presAssocID="{7576775E-85C1-436B-B793-F7A7696379A4}" presName="root2" presStyleCnt="0"/>
      <dgm:spPr/>
    </dgm:pt>
    <dgm:pt modelId="{68F8A4F7-ACA7-45C2-B5AD-B80B42CC6DED}" type="pres">
      <dgm:prSet presAssocID="{7576775E-85C1-436B-B793-F7A7696379A4}" presName="LevelTwoTextNode" presStyleLbl="node3" presStyleIdx="1" presStyleCnt="7" custScaleX="149060" custScaleY="141310" custLinFactNeighborX="-2282" custLinFactNeighborY="1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4CB607-DBBF-4EAF-94CB-4930230643EB}" type="pres">
      <dgm:prSet presAssocID="{7576775E-85C1-436B-B793-F7A7696379A4}" presName="level3hierChild" presStyleCnt="0"/>
      <dgm:spPr/>
    </dgm:pt>
    <dgm:pt modelId="{36198A13-EEE1-4D2F-A8E8-5C9046632D94}" type="pres">
      <dgm:prSet presAssocID="{B89E3752-22A6-4DB4-B021-E2D980FB2013}" presName="conn2-1" presStyleLbl="parChTrans1D4" presStyleIdx="3" presStyleCnt="13"/>
      <dgm:spPr/>
      <dgm:t>
        <a:bodyPr/>
        <a:lstStyle/>
        <a:p>
          <a:endParaRPr lang="ru-RU"/>
        </a:p>
      </dgm:t>
    </dgm:pt>
    <dgm:pt modelId="{22ACCA30-B5C7-41B1-BEE4-99CE9EBE9DA3}" type="pres">
      <dgm:prSet presAssocID="{B89E3752-22A6-4DB4-B021-E2D980FB2013}" presName="connTx" presStyleLbl="parChTrans1D4" presStyleIdx="3" presStyleCnt="13"/>
      <dgm:spPr/>
      <dgm:t>
        <a:bodyPr/>
        <a:lstStyle/>
        <a:p>
          <a:endParaRPr lang="ru-RU"/>
        </a:p>
      </dgm:t>
    </dgm:pt>
    <dgm:pt modelId="{774B64A3-AA7A-4A86-84EE-B7CBD66A43A3}" type="pres">
      <dgm:prSet presAssocID="{D1ED71A5-355C-47F6-ABBE-5926B29F05E5}" presName="root2" presStyleCnt="0"/>
      <dgm:spPr/>
    </dgm:pt>
    <dgm:pt modelId="{3F2F69C0-3EC8-4F1B-AFB4-E041B4CB5D11}" type="pres">
      <dgm:prSet presAssocID="{D1ED71A5-355C-47F6-ABBE-5926B29F05E5}" presName="LevelTwoTextNode" presStyleLbl="node4" presStyleIdx="3" presStyleCnt="13" custScaleX="196131" custLinFactNeighborX="37959" custLinFactNeighborY="1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404D0C-1D43-4BEA-B88C-2E8BBF793B4B}" type="pres">
      <dgm:prSet presAssocID="{D1ED71A5-355C-47F6-ABBE-5926B29F05E5}" presName="level3hierChild" presStyleCnt="0"/>
      <dgm:spPr/>
    </dgm:pt>
    <dgm:pt modelId="{DF993DF4-019B-4BC9-BFE0-613C511FD90C}" type="pres">
      <dgm:prSet presAssocID="{F7A400F9-F3F2-4D21-A48B-D530CF27AF6C}" presName="conn2-1" presStyleLbl="parChTrans1D4" presStyleIdx="4" presStyleCnt="13"/>
      <dgm:spPr/>
      <dgm:t>
        <a:bodyPr/>
        <a:lstStyle/>
        <a:p>
          <a:endParaRPr lang="ru-RU"/>
        </a:p>
      </dgm:t>
    </dgm:pt>
    <dgm:pt modelId="{06B45286-5467-4241-AEA0-0A76B0E5FF41}" type="pres">
      <dgm:prSet presAssocID="{F7A400F9-F3F2-4D21-A48B-D530CF27AF6C}" presName="connTx" presStyleLbl="parChTrans1D4" presStyleIdx="4" presStyleCnt="13"/>
      <dgm:spPr/>
      <dgm:t>
        <a:bodyPr/>
        <a:lstStyle/>
        <a:p>
          <a:endParaRPr lang="ru-RU"/>
        </a:p>
      </dgm:t>
    </dgm:pt>
    <dgm:pt modelId="{4B0E2A8D-0503-4A3A-984F-9E8A6A1EEF95}" type="pres">
      <dgm:prSet presAssocID="{4BCE26BB-16BF-4F4A-85D2-B93A76BBD70E}" presName="root2" presStyleCnt="0"/>
      <dgm:spPr/>
    </dgm:pt>
    <dgm:pt modelId="{2FD2BAC9-140C-4A34-AB66-D25B7F44446C}" type="pres">
      <dgm:prSet presAssocID="{4BCE26BB-16BF-4F4A-85D2-B93A76BBD70E}" presName="LevelTwoTextNode" presStyleLbl="node4" presStyleIdx="4" presStyleCnt="13" custScaleX="196131" custLinFactNeighborX="37959" custLinFactNeighborY="1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9659FF-0E23-470E-8CE0-61D568130E14}" type="pres">
      <dgm:prSet presAssocID="{4BCE26BB-16BF-4F4A-85D2-B93A76BBD70E}" presName="level3hierChild" presStyleCnt="0"/>
      <dgm:spPr/>
    </dgm:pt>
    <dgm:pt modelId="{570D4EC2-A8CB-437E-9519-FC291A87A3E7}" type="pres">
      <dgm:prSet presAssocID="{421D9D27-4B0B-4ED9-A666-01CC268A346F}" presName="conn2-1" presStyleLbl="parChTrans1D3" presStyleIdx="2" presStyleCnt="7"/>
      <dgm:spPr/>
      <dgm:t>
        <a:bodyPr/>
        <a:lstStyle/>
        <a:p>
          <a:endParaRPr lang="ru-RU"/>
        </a:p>
      </dgm:t>
    </dgm:pt>
    <dgm:pt modelId="{0B95E430-B22D-4ED8-BDC8-1E9C355FC5CF}" type="pres">
      <dgm:prSet presAssocID="{421D9D27-4B0B-4ED9-A666-01CC268A346F}" presName="connTx" presStyleLbl="parChTrans1D3" presStyleIdx="2" presStyleCnt="7"/>
      <dgm:spPr/>
      <dgm:t>
        <a:bodyPr/>
        <a:lstStyle/>
        <a:p>
          <a:endParaRPr lang="ru-RU"/>
        </a:p>
      </dgm:t>
    </dgm:pt>
    <dgm:pt modelId="{A4F03396-A4B7-4C77-A4F5-6EB26515B8E7}" type="pres">
      <dgm:prSet presAssocID="{B2578419-542E-4EF6-A280-208AE12DD30D}" presName="root2" presStyleCnt="0"/>
      <dgm:spPr/>
    </dgm:pt>
    <dgm:pt modelId="{9837ACCD-605E-4A78-AEB6-BEE2B3029184}" type="pres">
      <dgm:prSet presAssocID="{B2578419-542E-4EF6-A280-208AE12DD30D}" presName="LevelTwoTextNode" presStyleLbl="node3" presStyleIdx="2" presStyleCnt="7" custScaleX="149060" custScaleY="141310" custLinFactNeighborX="-22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F020BA-8B24-4D14-8687-ECFAFF9E1E28}" type="pres">
      <dgm:prSet presAssocID="{B2578419-542E-4EF6-A280-208AE12DD30D}" presName="level3hierChild" presStyleCnt="0"/>
      <dgm:spPr/>
    </dgm:pt>
    <dgm:pt modelId="{62A6B861-A5D0-493C-BEF0-D47109BC9378}" type="pres">
      <dgm:prSet presAssocID="{8DF9D118-DAB2-48D7-816F-8C9E3450D762}" presName="conn2-1" presStyleLbl="parChTrans1D4" presStyleIdx="5" presStyleCnt="13"/>
      <dgm:spPr/>
      <dgm:t>
        <a:bodyPr/>
        <a:lstStyle/>
        <a:p>
          <a:endParaRPr lang="ru-RU"/>
        </a:p>
      </dgm:t>
    </dgm:pt>
    <dgm:pt modelId="{3E29D2F1-1F61-4169-85D7-168FAB62A78A}" type="pres">
      <dgm:prSet presAssocID="{8DF9D118-DAB2-48D7-816F-8C9E3450D762}" presName="connTx" presStyleLbl="parChTrans1D4" presStyleIdx="5" presStyleCnt="13"/>
      <dgm:spPr/>
      <dgm:t>
        <a:bodyPr/>
        <a:lstStyle/>
        <a:p>
          <a:endParaRPr lang="ru-RU"/>
        </a:p>
      </dgm:t>
    </dgm:pt>
    <dgm:pt modelId="{AA7BE655-15B7-454F-AA73-6D9D772F0376}" type="pres">
      <dgm:prSet presAssocID="{6D87C8E1-0830-479F-8F54-AB2A8E4593E1}" presName="root2" presStyleCnt="0"/>
      <dgm:spPr/>
    </dgm:pt>
    <dgm:pt modelId="{9AC0C028-43FA-45E8-A51F-EB2BAA619331}" type="pres">
      <dgm:prSet presAssocID="{6D87C8E1-0830-479F-8F54-AB2A8E4593E1}" presName="LevelTwoTextNode" presStyleLbl="node4" presStyleIdx="5" presStyleCnt="13" custScaleX="196131" custLinFactNeighborX="37959" custLinFactNeighborY="-3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496558-56AB-4594-BCE8-B328AD8A8E55}" type="pres">
      <dgm:prSet presAssocID="{6D87C8E1-0830-479F-8F54-AB2A8E4593E1}" presName="level3hierChild" presStyleCnt="0"/>
      <dgm:spPr/>
    </dgm:pt>
    <dgm:pt modelId="{E1D135CD-185E-44AE-9F86-BC4AE481B140}" type="pres">
      <dgm:prSet presAssocID="{CA18D3E1-6E87-4D28-9BD8-0E07267E54FD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79319891-1DF2-4EFE-B3E3-D058AE540A01}" type="pres">
      <dgm:prSet presAssocID="{CA18D3E1-6E87-4D28-9BD8-0E07267E54FD}" presName="connTx" presStyleLbl="parChTrans1D2" presStyleIdx="1" presStyleCnt="3"/>
      <dgm:spPr/>
      <dgm:t>
        <a:bodyPr/>
        <a:lstStyle/>
        <a:p>
          <a:endParaRPr lang="ru-RU"/>
        </a:p>
      </dgm:t>
    </dgm:pt>
    <dgm:pt modelId="{34EC9FD1-34BB-4C04-85B4-3851053EAF52}" type="pres">
      <dgm:prSet presAssocID="{8DCD44D7-FC97-47AE-BE70-BD379906CA80}" presName="root2" presStyleCnt="0"/>
      <dgm:spPr/>
    </dgm:pt>
    <dgm:pt modelId="{CD3DC11D-2AB9-43DD-8EE4-70A823ADCE5E}" type="pres">
      <dgm:prSet presAssocID="{8DCD44D7-FC97-47AE-BE70-BD379906CA80}" presName="LevelTwoTextNode" presStyleLbl="node2" presStyleIdx="1" presStyleCnt="3" custScaleX="118106" custScaleY="142043" custLinFactNeighborX="-374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2CBC64-4653-4861-BD6B-56E86FDC3F21}" type="pres">
      <dgm:prSet presAssocID="{8DCD44D7-FC97-47AE-BE70-BD379906CA80}" presName="level3hierChild" presStyleCnt="0"/>
      <dgm:spPr/>
    </dgm:pt>
    <dgm:pt modelId="{84C99FCF-69FE-4686-A458-68FA0BA7D2D2}" type="pres">
      <dgm:prSet presAssocID="{B73019BC-9E32-48C1-941A-9AA92E6465AB}" presName="conn2-1" presStyleLbl="parChTrans1D3" presStyleIdx="3" presStyleCnt="7"/>
      <dgm:spPr/>
      <dgm:t>
        <a:bodyPr/>
        <a:lstStyle/>
        <a:p>
          <a:endParaRPr lang="ru-RU"/>
        </a:p>
      </dgm:t>
    </dgm:pt>
    <dgm:pt modelId="{8E0258E5-9F91-44A0-A777-C0AD34BE38C8}" type="pres">
      <dgm:prSet presAssocID="{B73019BC-9E32-48C1-941A-9AA92E6465AB}" presName="connTx" presStyleLbl="parChTrans1D3" presStyleIdx="3" presStyleCnt="7"/>
      <dgm:spPr/>
      <dgm:t>
        <a:bodyPr/>
        <a:lstStyle/>
        <a:p>
          <a:endParaRPr lang="ru-RU"/>
        </a:p>
      </dgm:t>
    </dgm:pt>
    <dgm:pt modelId="{2978E564-758E-4B9A-B04D-A286F14C08C5}" type="pres">
      <dgm:prSet presAssocID="{B8987001-126F-4C5C-9EBE-FD21C08DF70C}" presName="root2" presStyleCnt="0"/>
      <dgm:spPr/>
    </dgm:pt>
    <dgm:pt modelId="{F66F7019-C295-4E35-9C85-393797398CA7}" type="pres">
      <dgm:prSet presAssocID="{B8987001-126F-4C5C-9EBE-FD21C08DF70C}" presName="LevelTwoTextNode" presStyleLbl="node3" presStyleIdx="3" presStyleCnt="7" custScaleX="149060" custScaleY="141310" custLinFactNeighborX="-22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17D010-4E04-41B7-A31C-4B2DB4275489}" type="pres">
      <dgm:prSet presAssocID="{B8987001-126F-4C5C-9EBE-FD21C08DF70C}" presName="level3hierChild" presStyleCnt="0"/>
      <dgm:spPr/>
    </dgm:pt>
    <dgm:pt modelId="{BCBBE7F0-99CD-4617-80C4-7EDC243E502C}" type="pres">
      <dgm:prSet presAssocID="{0B57D8A9-F374-4564-AF7E-06786F3F6C87}" presName="conn2-1" presStyleLbl="parChTrans1D4" presStyleIdx="6" presStyleCnt="13"/>
      <dgm:spPr/>
      <dgm:t>
        <a:bodyPr/>
        <a:lstStyle/>
        <a:p>
          <a:endParaRPr lang="ru-RU"/>
        </a:p>
      </dgm:t>
    </dgm:pt>
    <dgm:pt modelId="{9BF22A4B-9330-4E5B-9EEF-489808BA261C}" type="pres">
      <dgm:prSet presAssocID="{0B57D8A9-F374-4564-AF7E-06786F3F6C87}" presName="connTx" presStyleLbl="parChTrans1D4" presStyleIdx="6" presStyleCnt="13"/>
      <dgm:spPr/>
      <dgm:t>
        <a:bodyPr/>
        <a:lstStyle/>
        <a:p>
          <a:endParaRPr lang="ru-RU"/>
        </a:p>
      </dgm:t>
    </dgm:pt>
    <dgm:pt modelId="{725951DB-C35A-4116-B8A6-744B3A3E6965}" type="pres">
      <dgm:prSet presAssocID="{511B64AB-7E78-40A4-9AEA-A4203DBE0FFC}" presName="root2" presStyleCnt="0"/>
      <dgm:spPr/>
    </dgm:pt>
    <dgm:pt modelId="{2382DB98-064A-40B2-B529-880351A475C6}" type="pres">
      <dgm:prSet presAssocID="{511B64AB-7E78-40A4-9AEA-A4203DBE0FFC}" presName="LevelTwoTextNode" presStyleLbl="node4" presStyleIdx="6" presStyleCnt="13" custScaleX="196131" custLinFactNeighborX="37959" custLinFactNeighborY="1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1D9B1F-811E-4D90-A536-F68E63CFB9E3}" type="pres">
      <dgm:prSet presAssocID="{511B64AB-7E78-40A4-9AEA-A4203DBE0FFC}" presName="level3hierChild" presStyleCnt="0"/>
      <dgm:spPr/>
    </dgm:pt>
    <dgm:pt modelId="{11B44D87-9B9C-4FD3-A971-AE8C90A5E129}" type="pres">
      <dgm:prSet presAssocID="{648D9A96-08C7-4427-B316-9FBAD82C9161}" presName="conn2-1" presStyleLbl="parChTrans1D4" presStyleIdx="7" presStyleCnt="13"/>
      <dgm:spPr/>
      <dgm:t>
        <a:bodyPr/>
        <a:lstStyle/>
        <a:p>
          <a:endParaRPr lang="ru-RU"/>
        </a:p>
      </dgm:t>
    </dgm:pt>
    <dgm:pt modelId="{DFF8E310-02FD-4CF5-8DCC-1C0147C50F32}" type="pres">
      <dgm:prSet presAssocID="{648D9A96-08C7-4427-B316-9FBAD82C9161}" presName="connTx" presStyleLbl="parChTrans1D4" presStyleIdx="7" presStyleCnt="13"/>
      <dgm:spPr/>
      <dgm:t>
        <a:bodyPr/>
        <a:lstStyle/>
        <a:p>
          <a:endParaRPr lang="ru-RU"/>
        </a:p>
      </dgm:t>
    </dgm:pt>
    <dgm:pt modelId="{00B34E52-8309-406D-A6EB-7214BE0DB7D7}" type="pres">
      <dgm:prSet presAssocID="{02ED1D6A-AB08-4853-99B5-4CE4F29AE78B}" presName="root2" presStyleCnt="0"/>
      <dgm:spPr/>
    </dgm:pt>
    <dgm:pt modelId="{D093960C-0F64-44B4-AF45-190DE81335A8}" type="pres">
      <dgm:prSet presAssocID="{02ED1D6A-AB08-4853-99B5-4CE4F29AE78B}" presName="LevelTwoTextNode" presStyleLbl="node4" presStyleIdx="7" presStyleCnt="13" custScaleX="196131" custLinFactNeighborX="37959" custLinFactNeighborY="1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B779AA-B7DA-4103-9B28-886508F2036F}" type="pres">
      <dgm:prSet presAssocID="{02ED1D6A-AB08-4853-99B5-4CE4F29AE78B}" presName="level3hierChild" presStyleCnt="0"/>
      <dgm:spPr/>
    </dgm:pt>
    <dgm:pt modelId="{A1367C94-2FE6-4686-B514-102084D2B3B7}" type="pres">
      <dgm:prSet presAssocID="{96298E2D-C28A-4F3E-9FA8-C3C2ED76156A}" presName="conn2-1" presStyleLbl="parChTrans1D4" presStyleIdx="8" presStyleCnt="13"/>
      <dgm:spPr/>
      <dgm:t>
        <a:bodyPr/>
        <a:lstStyle/>
        <a:p>
          <a:endParaRPr lang="ru-RU"/>
        </a:p>
      </dgm:t>
    </dgm:pt>
    <dgm:pt modelId="{F03EAF02-A6EB-4337-8E5C-F59073BBD176}" type="pres">
      <dgm:prSet presAssocID="{96298E2D-C28A-4F3E-9FA8-C3C2ED76156A}" presName="connTx" presStyleLbl="parChTrans1D4" presStyleIdx="8" presStyleCnt="13"/>
      <dgm:spPr/>
      <dgm:t>
        <a:bodyPr/>
        <a:lstStyle/>
        <a:p>
          <a:endParaRPr lang="ru-RU"/>
        </a:p>
      </dgm:t>
    </dgm:pt>
    <dgm:pt modelId="{6854A6A7-D73A-4F6F-AEC8-D37D58DA0F0B}" type="pres">
      <dgm:prSet presAssocID="{325D80A0-4600-4F03-88E6-B3576A58AEF7}" presName="root2" presStyleCnt="0"/>
      <dgm:spPr/>
    </dgm:pt>
    <dgm:pt modelId="{3A54F4F4-4C8C-4903-AC9B-1DEC506DA27E}" type="pres">
      <dgm:prSet presAssocID="{325D80A0-4600-4F03-88E6-B3576A58AEF7}" presName="LevelTwoTextNode" presStyleLbl="node4" presStyleIdx="8" presStyleCnt="13" custScaleX="196131" custLinFactNeighborX="37959" custLinFactNeighborY="1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AB1F2B-3766-4F84-A196-640D94C95956}" type="pres">
      <dgm:prSet presAssocID="{325D80A0-4600-4F03-88E6-B3576A58AEF7}" presName="level3hierChild" presStyleCnt="0"/>
      <dgm:spPr/>
    </dgm:pt>
    <dgm:pt modelId="{88F8B122-B832-4824-8D32-CA503DB2CA3B}" type="pres">
      <dgm:prSet presAssocID="{D74568A8-BFB8-4A9E-A8E1-2980F11E361A}" presName="conn2-1" presStyleLbl="parChTrans1D3" presStyleIdx="4" presStyleCnt="7"/>
      <dgm:spPr/>
      <dgm:t>
        <a:bodyPr/>
        <a:lstStyle/>
        <a:p>
          <a:endParaRPr lang="ru-RU"/>
        </a:p>
      </dgm:t>
    </dgm:pt>
    <dgm:pt modelId="{65F91852-57DE-428B-B57D-1578FEC6731E}" type="pres">
      <dgm:prSet presAssocID="{D74568A8-BFB8-4A9E-A8E1-2980F11E361A}" presName="connTx" presStyleLbl="parChTrans1D3" presStyleIdx="4" presStyleCnt="7"/>
      <dgm:spPr/>
      <dgm:t>
        <a:bodyPr/>
        <a:lstStyle/>
        <a:p>
          <a:endParaRPr lang="ru-RU"/>
        </a:p>
      </dgm:t>
    </dgm:pt>
    <dgm:pt modelId="{8EFF960C-B3EF-4C3B-993E-2EC37B7E304B}" type="pres">
      <dgm:prSet presAssocID="{8473A0DD-76ED-4E7F-B4D3-DEA4057C99C3}" presName="root2" presStyleCnt="0"/>
      <dgm:spPr/>
    </dgm:pt>
    <dgm:pt modelId="{AEA08B7E-6052-423C-B7B8-F127B96B1988}" type="pres">
      <dgm:prSet presAssocID="{8473A0DD-76ED-4E7F-B4D3-DEA4057C99C3}" presName="LevelTwoTextNode" presStyleLbl="node3" presStyleIdx="4" presStyleCnt="7" custScaleX="149060" custScaleY="141310" custLinFactNeighborX="-22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2BF253-3092-4BA5-95E7-B3F49102A301}" type="pres">
      <dgm:prSet presAssocID="{8473A0DD-76ED-4E7F-B4D3-DEA4057C99C3}" presName="level3hierChild" presStyleCnt="0"/>
      <dgm:spPr/>
    </dgm:pt>
    <dgm:pt modelId="{20C3F03F-0F56-475C-A566-EA4148C7710E}" type="pres">
      <dgm:prSet presAssocID="{2648A7A0-6574-449F-8B62-9138CF2D4973}" presName="conn2-1" presStyleLbl="parChTrans1D4" presStyleIdx="9" presStyleCnt="13"/>
      <dgm:spPr/>
      <dgm:t>
        <a:bodyPr/>
        <a:lstStyle/>
        <a:p>
          <a:endParaRPr lang="ru-RU"/>
        </a:p>
      </dgm:t>
    </dgm:pt>
    <dgm:pt modelId="{6888ED20-6437-407E-8502-E7F22E1320A6}" type="pres">
      <dgm:prSet presAssocID="{2648A7A0-6574-449F-8B62-9138CF2D4973}" presName="connTx" presStyleLbl="parChTrans1D4" presStyleIdx="9" presStyleCnt="13"/>
      <dgm:spPr/>
      <dgm:t>
        <a:bodyPr/>
        <a:lstStyle/>
        <a:p>
          <a:endParaRPr lang="ru-RU"/>
        </a:p>
      </dgm:t>
    </dgm:pt>
    <dgm:pt modelId="{26703525-E203-499C-9648-03475BBCD99A}" type="pres">
      <dgm:prSet presAssocID="{89B56937-5B9D-411C-97C0-B4D4992A4016}" presName="root2" presStyleCnt="0"/>
      <dgm:spPr/>
    </dgm:pt>
    <dgm:pt modelId="{DC7AAE2E-E7E9-481C-AE80-1CB6F0F97A84}" type="pres">
      <dgm:prSet presAssocID="{89B56937-5B9D-411C-97C0-B4D4992A4016}" presName="LevelTwoTextNode" presStyleLbl="node4" presStyleIdx="9" presStyleCnt="13" custScaleX="196131" custLinFactNeighborX="379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AD5916-56C1-4244-8224-E8301A39122C}" type="pres">
      <dgm:prSet presAssocID="{89B56937-5B9D-411C-97C0-B4D4992A4016}" presName="level3hierChild" presStyleCnt="0"/>
      <dgm:spPr/>
    </dgm:pt>
    <dgm:pt modelId="{667D8F3E-FF47-4ECD-B116-177CE4456949}" type="pres">
      <dgm:prSet presAssocID="{F63FACAB-1BB2-4794-8896-85F29E05D649}" presName="conn2-1" presStyleLbl="parChTrans1D4" presStyleIdx="10" presStyleCnt="13"/>
      <dgm:spPr/>
      <dgm:t>
        <a:bodyPr/>
        <a:lstStyle/>
        <a:p>
          <a:endParaRPr lang="ru-RU"/>
        </a:p>
      </dgm:t>
    </dgm:pt>
    <dgm:pt modelId="{545742C4-CCDE-438D-8B97-29CC7F8B90D2}" type="pres">
      <dgm:prSet presAssocID="{F63FACAB-1BB2-4794-8896-85F29E05D649}" presName="connTx" presStyleLbl="parChTrans1D4" presStyleIdx="10" presStyleCnt="13"/>
      <dgm:spPr/>
      <dgm:t>
        <a:bodyPr/>
        <a:lstStyle/>
        <a:p>
          <a:endParaRPr lang="ru-RU"/>
        </a:p>
      </dgm:t>
    </dgm:pt>
    <dgm:pt modelId="{2DAFE9CF-12CF-49BE-BEAD-EB77EEDC0661}" type="pres">
      <dgm:prSet presAssocID="{BAF570C7-0D25-4322-B6B5-D1BC509AFA74}" presName="root2" presStyleCnt="0"/>
      <dgm:spPr/>
    </dgm:pt>
    <dgm:pt modelId="{C133303F-E4EC-49B4-8D1C-CB75F80AA20E}" type="pres">
      <dgm:prSet presAssocID="{BAF570C7-0D25-4322-B6B5-D1BC509AFA74}" presName="LevelTwoTextNode" presStyleLbl="node4" presStyleIdx="10" presStyleCnt="13" custScaleX="196131" custLinFactNeighborX="37959" custLinFactNeighborY="-7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A6A123-E380-4B73-9F77-F8464E18DC5F}" type="pres">
      <dgm:prSet presAssocID="{BAF570C7-0D25-4322-B6B5-D1BC509AFA74}" presName="level3hierChild" presStyleCnt="0"/>
      <dgm:spPr/>
    </dgm:pt>
    <dgm:pt modelId="{328E7216-4EB5-4C0C-9696-2129137303E2}" type="pres">
      <dgm:prSet presAssocID="{E9F3C1BA-0015-4A2E-AA34-EB098C6EFAF7}" presName="conn2-1" presStyleLbl="parChTrans1D3" presStyleIdx="5" presStyleCnt="7"/>
      <dgm:spPr/>
      <dgm:t>
        <a:bodyPr/>
        <a:lstStyle/>
        <a:p>
          <a:endParaRPr lang="ru-RU"/>
        </a:p>
      </dgm:t>
    </dgm:pt>
    <dgm:pt modelId="{DC994CF7-16B2-4E8C-86B0-390B798B0379}" type="pres">
      <dgm:prSet presAssocID="{E9F3C1BA-0015-4A2E-AA34-EB098C6EFAF7}" presName="connTx" presStyleLbl="parChTrans1D3" presStyleIdx="5" presStyleCnt="7"/>
      <dgm:spPr/>
      <dgm:t>
        <a:bodyPr/>
        <a:lstStyle/>
        <a:p>
          <a:endParaRPr lang="ru-RU"/>
        </a:p>
      </dgm:t>
    </dgm:pt>
    <dgm:pt modelId="{08F2658B-D8DB-4A07-AD25-E753635F545F}" type="pres">
      <dgm:prSet presAssocID="{0AD73F06-76F8-4827-BA48-1A9D96FD6FB6}" presName="root2" presStyleCnt="0"/>
      <dgm:spPr/>
    </dgm:pt>
    <dgm:pt modelId="{22565548-DB20-4FE6-B772-1D25F20CD0F6}" type="pres">
      <dgm:prSet presAssocID="{0AD73F06-76F8-4827-BA48-1A9D96FD6FB6}" presName="LevelTwoTextNode" presStyleLbl="node3" presStyleIdx="5" presStyleCnt="7" custScaleX="149060" custScaleY="141310" custLinFactNeighborX="-2282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88C329-295B-470F-B8FF-DF83032AA145}" type="pres">
      <dgm:prSet presAssocID="{0AD73F06-76F8-4827-BA48-1A9D96FD6FB6}" presName="level3hierChild" presStyleCnt="0"/>
      <dgm:spPr/>
    </dgm:pt>
    <dgm:pt modelId="{7EAD5AAF-F258-4E73-88E2-D297D3CDAC0C}" type="pres">
      <dgm:prSet presAssocID="{536363B2-B1CE-466E-8021-664B6BEDB4B7}" presName="conn2-1" presStyleLbl="parChTrans1D4" presStyleIdx="11" presStyleCnt="13"/>
      <dgm:spPr/>
      <dgm:t>
        <a:bodyPr/>
        <a:lstStyle/>
        <a:p>
          <a:endParaRPr lang="ru-RU"/>
        </a:p>
      </dgm:t>
    </dgm:pt>
    <dgm:pt modelId="{16E01EC0-ECB8-49FE-B397-5C9C8D79DCF8}" type="pres">
      <dgm:prSet presAssocID="{536363B2-B1CE-466E-8021-664B6BEDB4B7}" presName="connTx" presStyleLbl="parChTrans1D4" presStyleIdx="11" presStyleCnt="13"/>
      <dgm:spPr/>
      <dgm:t>
        <a:bodyPr/>
        <a:lstStyle/>
        <a:p>
          <a:endParaRPr lang="ru-RU"/>
        </a:p>
      </dgm:t>
    </dgm:pt>
    <dgm:pt modelId="{101928D8-A4B9-443C-BA59-067BF88E9A20}" type="pres">
      <dgm:prSet presAssocID="{66C5064F-4DFA-4B16-A8F7-86F89092B895}" presName="root2" presStyleCnt="0"/>
      <dgm:spPr/>
    </dgm:pt>
    <dgm:pt modelId="{32784349-E59B-4A53-BAEB-C165B1A7B32A}" type="pres">
      <dgm:prSet presAssocID="{66C5064F-4DFA-4B16-A8F7-86F89092B895}" presName="LevelTwoTextNode" presStyleLbl="node4" presStyleIdx="11" presStyleCnt="13" custScaleX="196131" custLinFactNeighborX="37959" custLinFactNeighborY="-11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49F56-734E-4157-AE3F-086818ECD092}" type="pres">
      <dgm:prSet presAssocID="{66C5064F-4DFA-4B16-A8F7-86F89092B895}" presName="level3hierChild" presStyleCnt="0"/>
      <dgm:spPr/>
    </dgm:pt>
    <dgm:pt modelId="{01510E2A-5E7C-4839-9218-0BEA9D0B818D}" type="pres">
      <dgm:prSet presAssocID="{C36D9122-A3AB-4735-B5C8-CD6EEB7B36E6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383C8771-74BE-4CF1-9B37-4E28F532AC68}" type="pres">
      <dgm:prSet presAssocID="{C36D9122-A3AB-4735-B5C8-CD6EEB7B36E6}" presName="connTx" presStyleLbl="parChTrans1D2" presStyleIdx="2" presStyleCnt="3"/>
      <dgm:spPr/>
      <dgm:t>
        <a:bodyPr/>
        <a:lstStyle/>
        <a:p>
          <a:endParaRPr lang="ru-RU"/>
        </a:p>
      </dgm:t>
    </dgm:pt>
    <dgm:pt modelId="{6CA86D79-B57C-4D4E-A9A8-69DC1AE2A202}" type="pres">
      <dgm:prSet presAssocID="{438F7BF0-63F3-446D-B7BC-26A5B9C6E374}" presName="root2" presStyleCnt="0"/>
      <dgm:spPr/>
    </dgm:pt>
    <dgm:pt modelId="{CD5A0A29-72C9-4EF0-A983-E735FFC0BE4C}" type="pres">
      <dgm:prSet presAssocID="{438F7BF0-63F3-446D-B7BC-26A5B9C6E374}" presName="LevelTwoTextNode" presStyleLbl="node2" presStyleIdx="2" presStyleCnt="3" custScaleX="118106" custScaleY="142043" custLinFactNeighborX="-374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D7B30D-18C3-4DA6-950F-FED99F4CC254}" type="pres">
      <dgm:prSet presAssocID="{438F7BF0-63F3-446D-B7BC-26A5B9C6E374}" presName="level3hierChild" presStyleCnt="0"/>
      <dgm:spPr/>
    </dgm:pt>
    <dgm:pt modelId="{C70F0CA1-FC97-4C50-A099-C8DF123471A0}" type="pres">
      <dgm:prSet presAssocID="{9E4B8ED5-9A9B-450E-BF27-052ACCE0423F}" presName="conn2-1" presStyleLbl="parChTrans1D3" presStyleIdx="6" presStyleCnt="7"/>
      <dgm:spPr/>
      <dgm:t>
        <a:bodyPr/>
        <a:lstStyle/>
        <a:p>
          <a:endParaRPr lang="ru-RU"/>
        </a:p>
      </dgm:t>
    </dgm:pt>
    <dgm:pt modelId="{4F5091C6-0607-41EA-A84B-8A399D788266}" type="pres">
      <dgm:prSet presAssocID="{9E4B8ED5-9A9B-450E-BF27-052ACCE0423F}" presName="connTx" presStyleLbl="parChTrans1D3" presStyleIdx="6" presStyleCnt="7"/>
      <dgm:spPr/>
      <dgm:t>
        <a:bodyPr/>
        <a:lstStyle/>
        <a:p>
          <a:endParaRPr lang="ru-RU"/>
        </a:p>
      </dgm:t>
    </dgm:pt>
    <dgm:pt modelId="{8478E0ED-9BEF-4C5F-B9F9-F42CFFDB774F}" type="pres">
      <dgm:prSet presAssocID="{711108E2-0A96-4D7E-9B7B-13B3D3E87EB1}" presName="root2" presStyleCnt="0"/>
      <dgm:spPr/>
    </dgm:pt>
    <dgm:pt modelId="{658E0400-F2D2-41DD-8D7E-DCFBEE4BA4FB}" type="pres">
      <dgm:prSet presAssocID="{711108E2-0A96-4D7E-9B7B-13B3D3E87EB1}" presName="LevelTwoTextNode" presStyleLbl="node3" presStyleIdx="6" presStyleCnt="7" custScaleX="149060" custScaleY="141310" custLinFactNeighborX="-22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00BDF1-7CD8-4DF5-8EF9-EC543C41E257}" type="pres">
      <dgm:prSet presAssocID="{711108E2-0A96-4D7E-9B7B-13B3D3E87EB1}" presName="level3hierChild" presStyleCnt="0"/>
      <dgm:spPr/>
    </dgm:pt>
    <dgm:pt modelId="{30531FF8-13B6-42DE-92DC-0D5F4BFA5C7B}" type="pres">
      <dgm:prSet presAssocID="{B96E7A5A-238A-49C8-9CA2-0DA121CFE743}" presName="conn2-1" presStyleLbl="parChTrans1D4" presStyleIdx="12" presStyleCnt="13"/>
      <dgm:spPr/>
      <dgm:t>
        <a:bodyPr/>
        <a:lstStyle/>
        <a:p>
          <a:endParaRPr lang="ru-RU"/>
        </a:p>
      </dgm:t>
    </dgm:pt>
    <dgm:pt modelId="{C1A9A291-7B3F-4797-9243-34B8C63A0650}" type="pres">
      <dgm:prSet presAssocID="{B96E7A5A-238A-49C8-9CA2-0DA121CFE743}" presName="connTx" presStyleLbl="parChTrans1D4" presStyleIdx="12" presStyleCnt="13"/>
      <dgm:spPr/>
      <dgm:t>
        <a:bodyPr/>
        <a:lstStyle/>
        <a:p>
          <a:endParaRPr lang="ru-RU"/>
        </a:p>
      </dgm:t>
    </dgm:pt>
    <dgm:pt modelId="{CCEC7433-0820-4CD8-92E5-9D0893C37109}" type="pres">
      <dgm:prSet presAssocID="{B94EE0A9-0D45-424C-A5AD-E065B70319CE}" presName="root2" presStyleCnt="0"/>
      <dgm:spPr/>
    </dgm:pt>
    <dgm:pt modelId="{7564C75C-DFDB-42BB-98BF-D9E258677AD7}" type="pres">
      <dgm:prSet presAssocID="{B94EE0A9-0D45-424C-A5AD-E065B70319CE}" presName="LevelTwoTextNode" presStyleLbl="node4" presStyleIdx="12" presStyleCnt="13" custScaleX="196131" custLinFactNeighborX="37959" custLinFactNeighborY="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556BB9-F7BA-412F-88B8-A8D743B98A0A}" type="pres">
      <dgm:prSet presAssocID="{B94EE0A9-0D45-424C-A5AD-E065B70319CE}" presName="level3hierChild" presStyleCnt="0"/>
      <dgm:spPr/>
    </dgm:pt>
  </dgm:ptLst>
  <dgm:cxnLst>
    <dgm:cxn modelId="{15728FEC-EE99-4F23-A748-B0EC715B4183}" srcId="{F7D8FBAF-C712-4537-BB86-2CDE6AC1E82A}" destId="{B2578419-542E-4EF6-A280-208AE12DD30D}" srcOrd="2" destOrd="0" parTransId="{421D9D27-4B0B-4ED9-A666-01CC268A346F}" sibTransId="{A0ECE7B4-C69B-4992-A57A-2755835B19E3}"/>
    <dgm:cxn modelId="{96F1772C-8EC2-48FF-85EE-ED126A833F13}" srcId="{8DCD44D7-FC97-47AE-BE70-BD379906CA80}" destId="{0AD73F06-76F8-4827-BA48-1A9D96FD6FB6}" srcOrd="2" destOrd="0" parTransId="{E9F3C1BA-0015-4A2E-AA34-EB098C6EFAF7}" sibTransId="{A4DFFBCF-0CA3-4BB1-8F64-64F8EAB94D0A}"/>
    <dgm:cxn modelId="{D166DBB7-D4BC-481B-AAF4-784ACF633CD0}" type="presOf" srcId="{A24A1E7C-B6FF-4087-A826-FB6A9771751C}" destId="{434FB5EA-5142-486F-8DA5-90BE97D46B05}" srcOrd="0" destOrd="0" presId="urn:microsoft.com/office/officeart/2008/layout/HorizontalMultiLevelHierarchy"/>
    <dgm:cxn modelId="{AB5F9E87-E23D-4FBB-A446-B01365F3BB09}" type="presOf" srcId="{D74568A8-BFB8-4A9E-A8E1-2980F11E361A}" destId="{65F91852-57DE-428B-B57D-1578FEC6731E}" srcOrd="1" destOrd="0" presId="urn:microsoft.com/office/officeart/2008/layout/HorizontalMultiLevelHierarchy"/>
    <dgm:cxn modelId="{8234B3C5-DA00-48BC-808D-18390A669923}" type="presOf" srcId="{B73019BC-9E32-48C1-941A-9AA92E6465AB}" destId="{84C99FCF-69FE-4686-A458-68FA0BA7D2D2}" srcOrd="0" destOrd="0" presId="urn:microsoft.com/office/officeart/2008/layout/HorizontalMultiLevelHierarchy"/>
    <dgm:cxn modelId="{FD4D6976-2BCC-4A3A-B77E-E3B612C3DAEE}" type="presOf" srcId="{F63FACAB-1BB2-4794-8896-85F29E05D649}" destId="{667D8F3E-FF47-4ECD-B116-177CE4456949}" srcOrd="0" destOrd="0" presId="urn:microsoft.com/office/officeart/2008/layout/HorizontalMultiLevelHierarchy"/>
    <dgm:cxn modelId="{932C9294-7A92-4169-AD67-37F8FB735C21}" type="presOf" srcId="{3D449611-D21C-446A-BEFF-1136DF776CE6}" destId="{45536E02-644B-4E7C-820E-9D7A8A6CB066}" srcOrd="0" destOrd="0" presId="urn:microsoft.com/office/officeart/2008/layout/HorizontalMultiLevelHierarchy"/>
    <dgm:cxn modelId="{9CAD57A9-D8C8-4998-BB27-7F6B942BCD86}" type="presOf" srcId="{D74568A8-BFB8-4A9E-A8E1-2980F11E361A}" destId="{88F8B122-B832-4824-8D32-CA503DB2CA3B}" srcOrd="0" destOrd="0" presId="urn:microsoft.com/office/officeart/2008/layout/HorizontalMultiLevelHierarchy"/>
    <dgm:cxn modelId="{D7069C18-44B1-44B1-B85C-DE500A0CE6E8}" srcId="{B2578419-542E-4EF6-A280-208AE12DD30D}" destId="{6D87C8E1-0830-479F-8F54-AB2A8E4593E1}" srcOrd="0" destOrd="0" parTransId="{8DF9D118-DAB2-48D7-816F-8C9E3450D762}" sibTransId="{637E62DB-247E-414F-A3A4-1FCC111DA4A1}"/>
    <dgm:cxn modelId="{AD863997-F82D-4549-B683-FE0C196477C3}" type="presOf" srcId="{536363B2-B1CE-466E-8021-664B6BEDB4B7}" destId="{7EAD5AAF-F258-4E73-88E2-D297D3CDAC0C}" srcOrd="0" destOrd="0" presId="urn:microsoft.com/office/officeart/2008/layout/HorizontalMultiLevelHierarchy"/>
    <dgm:cxn modelId="{EF689BE7-4F48-43C7-A894-EADAF4CB5331}" type="presOf" srcId="{8DF9D118-DAB2-48D7-816F-8C9E3450D762}" destId="{3E29D2F1-1F61-4169-85D7-168FAB62A78A}" srcOrd="1" destOrd="0" presId="urn:microsoft.com/office/officeart/2008/layout/HorizontalMultiLevelHierarchy"/>
    <dgm:cxn modelId="{E50977F1-8334-4355-8E75-A124EB6F795A}" srcId="{F7D8FBAF-C712-4537-BB86-2CDE6AC1E82A}" destId="{D4F5133F-D50E-4E6D-B604-D3274458CBD2}" srcOrd="0" destOrd="0" parTransId="{D551C87B-2EF5-4BF8-A900-2E8B3BBC5DCD}" sibTransId="{0C5C34D1-61D7-40BA-9C1E-F9501B9A6B9C}"/>
    <dgm:cxn modelId="{C9EBD075-8FA4-49C8-9105-39B62C8F47BA}" srcId="{1C4DF21B-2DA2-4F92-A04C-C28716A7C762}" destId="{23FE32F9-A874-4807-A6A5-EE1EF6F64D32}" srcOrd="0" destOrd="0" parTransId="{6D3ECEF7-F232-43ED-9286-4A34EE87C18D}" sibTransId="{3C6941EA-818D-44E5-BB65-DCE7FEDF10CD}"/>
    <dgm:cxn modelId="{51E3BEC0-8577-4434-8EC2-A91B5EC37D95}" srcId="{8DCD44D7-FC97-47AE-BE70-BD379906CA80}" destId="{8473A0DD-76ED-4E7F-B4D3-DEA4057C99C3}" srcOrd="1" destOrd="0" parTransId="{D74568A8-BFB8-4A9E-A8E1-2980F11E361A}" sibTransId="{0ED59B55-CDFF-4F7F-87BF-1E9AE2E7E10C}"/>
    <dgm:cxn modelId="{CF63A9D1-4069-42EA-A2E5-C2CD952B840C}" type="presOf" srcId="{A24A1E7C-B6FF-4087-A826-FB6A9771751C}" destId="{2D82B08A-69C5-4E89-9E83-9E8FB753575E}" srcOrd="1" destOrd="0" presId="urn:microsoft.com/office/officeart/2008/layout/HorizontalMultiLevelHierarchy"/>
    <dgm:cxn modelId="{BAB7DCC3-FA94-4CD8-804F-B089E8A535AC}" type="presOf" srcId="{A065CB3C-0697-4EDA-90F5-FA9BEE7D7F1B}" destId="{DF0562E2-BA75-406A-B134-E1BF29A45198}" srcOrd="0" destOrd="0" presId="urn:microsoft.com/office/officeart/2008/layout/HorizontalMultiLevelHierarchy"/>
    <dgm:cxn modelId="{FA9270F9-9FFB-4011-ADEB-6AB3310D1A1A}" type="presOf" srcId="{F63FACAB-1BB2-4794-8896-85F29E05D649}" destId="{545742C4-CCDE-438D-8B97-29CC7F8B90D2}" srcOrd="1" destOrd="0" presId="urn:microsoft.com/office/officeart/2008/layout/HorizontalMultiLevelHierarchy"/>
    <dgm:cxn modelId="{41D1B7B7-C877-4A4F-B1AA-4E25B465889F}" type="presOf" srcId="{4BCE26BB-16BF-4F4A-85D2-B93A76BBD70E}" destId="{2FD2BAC9-140C-4A34-AB66-D25B7F44446C}" srcOrd="0" destOrd="0" presId="urn:microsoft.com/office/officeart/2008/layout/HorizontalMultiLevelHierarchy"/>
    <dgm:cxn modelId="{B9E42153-AAFD-44D0-B755-49249F92B288}" type="presOf" srcId="{C36D9122-A3AB-4735-B5C8-CD6EEB7B36E6}" destId="{383C8771-74BE-4CF1-9B37-4E28F532AC68}" srcOrd="1" destOrd="0" presId="urn:microsoft.com/office/officeart/2008/layout/HorizontalMultiLevelHierarchy"/>
    <dgm:cxn modelId="{AC8FA7A8-B1B1-415B-9722-A67785452EB0}" type="presOf" srcId="{F7D8FBAF-C712-4537-BB86-2CDE6AC1E82A}" destId="{B20676BB-7EA8-4288-B132-440AB4F29427}" srcOrd="0" destOrd="0" presId="urn:microsoft.com/office/officeart/2008/layout/HorizontalMultiLevelHierarchy"/>
    <dgm:cxn modelId="{E6EB3EE7-7CA4-40B7-845D-E9591618B3EF}" srcId="{23FE32F9-A874-4807-A6A5-EE1EF6F64D32}" destId="{8DCD44D7-FC97-47AE-BE70-BD379906CA80}" srcOrd="1" destOrd="0" parTransId="{CA18D3E1-6E87-4D28-9BD8-0E07267E54FD}" sibTransId="{FAD905AA-B076-48A9-9F45-5E20349554DD}"/>
    <dgm:cxn modelId="{64FC3F91-D1B7-4494-A453-A4C8EF1FDBC4}" srcId="{7576775E-85C1-436B-B793-F7A7696379A4}" destId="{4BCE26BB-16BF-4F4A-85D2-B93A76BBD70E}" srcOrd="1" destOrd="0" parTransId="{F7A400F9-F3F2-4D21-A48B-D530CF27AF6C}" sibTransId="{B5C39229-0924-42FC-9727-74E94E96CC85}"/>
    <dgm:cxn modelId="{CD919210-A6D6-4F9C-B148-0C43CFB01A78}" type="presOf" srcId="{96298E2D-C28A-4F3E-9FA8-C3C2ED76156A}" destId="{F03EAF02-A6EB-4337-8E5C-F59073BBD176}" srcOrd="1" destOrd="0" presId="urn:microsoft.com/office/officeart/2008/layout/HorizontalMultiLevelHierarchy"/>
    <dgm:cxn modelId="{E927BA45-A317-4680-8D51-51C538D0AB30}" type="presOf" srcId="{B94EE0A9-0D45-424C-A5AD-E065B70319CE}" destId="{7564C75C-DFDB-42BB-98BF-D9E258677AD7}" srcOrd="0" destOrd="0" presId="urn:microsoft.com/office/officeart/2008/layout/HorizontalMultiLevelHierarchy"/>
    <dgm:cxn modelId="{00269D7C-7B4E-4164-AE21-DDDCD25F7D12}" srcId="{7576775E-85C1-436B-B793-F7A7696379A4}" destId="{D1ED71A5-355C-47F6-ABBE-5926B29F05E5}" srcOrd="0" destOrd="0" parTransId="{B89E3752-22A6-4DB4-B021-E2D980FB2013}" sibTransId="{89BEA43C-1130-4D85-BEF9-837C8342B03A}"/>
    <dgm:cxn modelId="{539F175E-CC7E-45B4-968A-E4B4027F6235}" type="presOf" srcId="{B73019BC-9E32-48C1-941A-9AA92E6465AB}" destId="{8E0258E5-9F91-44A0-A777-C0AD34BE38C8}" srcOrd="1" destOrd="0" presId="urn:microsoft.com/office/officeart/2008/layout/HorizontalMultiLevelHierarchy"/>
    <dgm:cxn modelId="{57F50D78-36D5-45EA-9D33-00E3AFDB6990}" type="presOf" srcId="{B268F15C-2055-4D30-B5A3-C1F97C9D0023}" destId="{F242848B-AF3C-4BED-9252-627FC5056019}" srcOrd="0" destOrd="0" presId="urn:microsoft.com/office/officeart/2008/layout/HorizontalMultiLevelHierarchy"/>
    <dgm:cxn modelId="{A167D7A2-3C8F-4260-BF54-A3E26333C6E4}" type="presOf" srcId="{D1ED71A5-355C-47F6-ABBE-5926B29F05E5}" destId="{3F2F69C0-3EC8-4F1B-AFB4-E041B4CB5D11}" srcOrd="0" destOrd="0" presId="urn:microsoft.com/office/officeart/2008/layout/HorizontalMultiLevelHierarchy"/>
    <dgm:cxn modelId="{8343B54B-AEB5-47CD-A73A-68CA7B6E0135}" srcId="{711108E2-0A96-4D7E-9B7B-13B3D3E87EB1}" destId="{B94EE0A9-0D45-424C-A5AD-E065B70319CE}" srcOrd="0" destOrd="0" parTransId="{B96E7A5A-238A-49C8-9CA2-0DA121CFE743}" sibTransId="{0698DB10-E58F-4413-AC10-8A63472C5925}"/>
    <dgm:cxn modelId="{FD247FC7-A01D-4ECC-8B82-928EA90BEE09}" type="presOf" srcId="{D4F5133F-D50E-4E6D-B604-D3274458CBD2}" destId="{FAD503F7-74C3-4456-A137-3ECF6C2DA89B}" srcOrd="0" destOrd="0" presId="urn:microsoft.com/office/officeart/2008/layout/HorizontalMultiLevelHierarchy"/>
    <dgm:cxn modelId="{C3AA0AFC-A5A4-41C8-A4BD-E2D30B0B5169}" type="presOf" srcId="{511B64AB-7E78-40A4-9AEA-A4203DBE0FFC}" destId="{2382DB98-064A-40B2-B529-880351A475C6}" srcOrd="0" destOrd="0" presId="urn:microsoft.com/office/officeart/2008/layout/HorizontalMultiLevelHierarchy"/>
    <dgm:cxn modelId="{C2960F05-E05C-4424-AB57-C41994E1CB1E}" type="presOf" srcId="{B2578419-542E-4EF6-A280-208AE12DD30D}" destId="{9837ACCD-605E-4A78-AEB6-BEE2B3029184}" srcOrd="0" destOrd="0" presId="urn:microsoft.com/office/officeart/2008/layout/HorizontalMultiLevelHierarchy"/>
    <dgm:cxn modelId="{C4205344-797B-4B88-AE5C-A94C909C454C}" type="presOf" srcId="{8EAF4435-0DBF-4231-A1AE-D5628C84E2AE}" destId="{B111D38C-0FF3-46C3-898C-805796667C28}" srcOrd="0" destOrd="0" presId="urn:microsoft.com/office/officeart/2008/layout/HorizontalMultiLevelHierarchy"/>
    <dgm:cxn modelId="{5BA1A4A3-2C0F-4E3A-BB41-EDC28949905B}" type="presOf" srcId="{711108E2-0A96-4D7E-9B7B-13B3D3E87EB1}" destId="{658E0400-F2D2-41DD-8D7E-DCFBEE4BA4FB}" srcOrd="0" destOrd="0" presId="urn:microsoft.com/office/officeart/2008/layout/HorizontalMultiLevelHierarchy"/>
    <dgm:cxn modelId="{A77F878D-62DA-435C-A4D1-DEA115F2EE97}" srcId="{D4F5133F-D50E-4E6D-B604-D3274458CBD2}" destId="{763DBAD0-B46C-4EE8-9C2A-06C4EEEA5FF7}" srcOrd="2" destOrd="0" parTransId="{3D449611-D21C-446A-BEFF-1136DF776CE6}" sibTransId="{591C4046-B103-4643-AABE-790FDD5C6AC7}"/>
    <dgm:cxn modelId="{6BE55D0B-AB4A-4790-9C4D-3158209FD372}" type="presOf" srcId="{E9F3C1BA-0015-4A2E-AA34-EB098C6EFAF7}" destId="{328E7216-4EB5-4C0C-9696-2129137303E2}" srcOrd="0" destOrd="0" presId="urn:microsoft.com/office/officeart/2008/layout/HorizontalMultiLevelHierarchy"/>
    <dgm:cxn modelId="{E155BC49-99A0-491F-9EA9-66BBD6916A74}" type="presOf" srcId="{763DBAD0-B46C-4EE8-9C2A-06C4EEEA5FF7}" destId="{6BFAC662-2D04-404F-BDC2-5F1017100A8B}" srcOrd="0" destOrd="0" presId="urn:microsoft.com/office/officeart/2008/layout/HorizontalMultiLevelHierarchy"/>
    <dgm:cxn modelId="{3343EEE4-7523-4FDA-9A6F-2253DC4693E3}" type="presOf" srcId="{B89E3752-22A6-4DB4-B021-E2D980FB2013}" destId="{36198A13-EEE1-4D2F-A8E8-5C9046632D94}" srcOrd="0" destOrd="0" presId="urn:microsoft.com/office/officeart/2008/layout/HorizontalMultiLevelHierarchy"/>
    <dgm:cxn modelId="{409010C6-BE5F-4B2A-AE19-DDA36B069D46}" type="presOf" srcId="{D551C87B-2EF5-4BF8-A900-2E8B3BBC5DCD}" destId="{C8DF1A84-DE78-4AC1-9602-9453E936E684}" srcOrd="1" destOrd="0" presId="urn:microsoft.com/office/officeart/2008/layout/HorizontalMultiLevelHierarchy"/>
    <dgm:cxn modelId="{D4BE92A5-FE80-467D-BB84-69F2EEEE240B}" type="presOf" srcId="{648D9A96-08C7-4427-B316-9FBAD82C9161}" destId="{DFF8E310-02FD-4CF5-8DCC-1C0147C50F32}" srcOrd="1" destOrd="0" presId="urn:microsoft.com/office/officeart/2008/layout/HorizontalMultiLevelHierarchy"/>
    <dgm:cxn modelId="{0B51EA00-3F9D-4045-A7ED-ADBEA0C13F6C}" srcId="{8473A0DD-76ED-4E7F-B4D3-DEA4057C99C3}" destId="{89B56937-5B9D-411C-97C0-B4D4992A4016}" srcOrd="0" destOrd="0" parTransId="{2648A7A0-6574-449F-8B62-9138CF2D4973}" sibTransId="{4D0DA235-3C71-49E1-9047-5A1DC9BB9D27}"/>
    <dgm:cxn modelId="{1C3AE93F-2F88-404F-9F7B-CD2BA4F34E18}" type="presOf" srcId="{7576775E-85C1-436B-B793-F7A7696379A4}" destId="{68F8A4F7-ACA7-45C2-B5AD-B80B42CC6DED}" srcOrd="0" destOrd="0" presId="urn:microsoft.com/office/officeart/2008/layout/HorizontalMultiLevelHierarchy"/>
    <dgm:cxn modelId="{E999D9DC-6D16-4995-8E72-07BB980A60FF}" srcId="{B8987001-126F-4C5C-9EBE-FD21C08DF70C}" destId="{511B64AB-7E78-40A4-9AEA-A4203DBE0FFC}" srcOrd="0" destOrd="0" parTransId="{0B57D8A9-F374-4564-AF7E-06786F3F6C87}" sibTransId="{7D7C5D00-4191-4E98-A0F6-F3EBC111C7E8}"/>
    <dgm:cxn modelId="{8CE6EA03-6459-483C-A5E8-05365D9F64FD}" type="presOf" srcId="{2648A7A0-6574-449F-8B62-9138CF2D4973}" destId="{6888ED20-6437-407E-8502-E7F22E1320A6}" srcOrd="1" destOrd="0" presId="urn:microsoft.com/office/officeart/2008/layout/HorizontalMultiLevelHierarchy"/>
    <dgm:cxn modelId="{92A3DE3C-4FCE-4F92-8D7A-4387215276EA}" type="presOf" srcId="{0B57D8A9-F374-4564-AF7E-06786F3F6C87}" destId="{BCBBE7F0-99CD-4617-80C4-7EDC243E502C}" srcOrd="0" destOrd="0" presId="urn:microsoft.com/office/officeart/2008/layout/HorizontalMultiLevelHierarchy"/>
    <dgm:cxn modelId="{2B6241E9-D328-4B3F-83EA-35110846F394}" type="presOf" srcId="{F7A400F9-F3F2-4D21-A48B-D530CF27AF6C}" destId="{DF993DF4-019B-4BC9-BFE0-613C511FD90C}" srcOrd="0" destOrd="0" presId="urn:microsoft.com/office/officeart/2008/layout/HorizontalMultiLevelHierarchy"/>
    <dgm:cxn modelId="{91D342A6-4227-4274-B811-D0D804E0C2C9}" srcId="{B8987001-126F-4C5C-9EBE-FD21C08DF70C}" destId="{325D80A0-4600-4F03-88E6-B3576A58AEF7}" srcOrd="2" destOrd="0" parTransId="{96298E2D-C28A-4F3E-9FA8-C3C2ED76156A}" sibTransId="{40718544-463D-42F3-A14F-77DA6E681A54}"/>
    <dgm:cxn modelId="{8055EA8F-9C96-4427-9A76-37C2E234C271}" type="presOf" srcId="{B89E3752-22A6-4DB4-B021-E2D980FB2013}" destId="{22ACCA30-B5C7-41B1-BEE4-99CE9EBE9DA3}" srcOrd="1" destOrd="0" presId="urn:microsoft.com/office/officeart/2008/layout/HorizontalMultiLevelHierarchy"/>
    <dgm:cxn modelId="{FCD4582A-1FC3-417B-9AE6-E64F8E4E9B52}" type="presOf" srcId="{1C4DF21B-2DA2-4F92-A04C-C28716A7C762}" destId="{8EC0A9B8-C00C-4E72-9E05-10D58D5D498A}" srcOrd="0" destOrd="0" presId="urn:microsoft.com/office/officeart/2008/layout/HorizontalMultiLevelHierarchy"/>
    <dgm:cxn modelId="{626D8BDC-AC8E-4FFF-B6A4-EB16FECFAC2B}" type="presOf" srcId="{BAF570C7-0D25-4322-B6B5-D1BC509AFA74}" destId="{C133303F-E4EC-49B4-8D1C-CB75F80AA20E}" srcOrd="0" destOrd="0" presId="urn:microsoft.com/office/officeart/2008/layout/HorizontalMultiLevelHierarchy"/>
    <dgm:cxn modelId="{C88751EE-DB99-4FC2-830B-CF0C5B1A1A68}" type="presOf" srcId="{CABF6120-CFD3-4FFE-B680-B1F3FD39086F}" destId="{CE7D331A-6AF7-43A3-80FE-73C78898EF83}" srcOrd="0" destOrd="0" presId="urn:microsoft.com/office/officeart/2008/layout/HorizontalMultiLevelHierarchy"/>
    <dgm:cxn modelId="{B4ACFBF7-C8A0-4044-8698-4A5B06157ABA}" type="presOf" srcId="{421D9D27-4B0B-4ED9-A666-01CC268A346F}" destId="{0B95E430-B22D-4ED8-BDC8-1E9C355FC5CF}" srcOrd="1" destOrd="0" presId="urn:microsoft.com/office/officeart/2008/layout/HorizontalMultiLevelHierarchy"/>
    <dgm:cxn modelId="{F1C3B239-5469-4E33-9E4A-215D8A728E05}" srcId="{D4F5133F-D50E-4E6D-B604-D3274458CBD2}" destId="{B268F15C-2055-4D30-B5A3-C1F97C9D0023}" srcOrd="1" destOrd="0" parTransId="{8EAF4435-0DBF-4231-A1AE-D5628C84E2AE}" sibTransId="{6383F9FE-D048-4641-8495-2A54128E93C8}"/>
    <dgm:cxn modelId="{1754C355-4E3A-4134-8756-4DD844CDBA93}" type="presOf" srcId="{D30959BA-537A-4C6A-A59D-A4ACDC96D789}" destId="{23397E8C-92CD-4A45-AA59-0B5682AE35FA}" srcOrd="0" destOrd="0" presId="urn:microsoft.com/office/officeart/2008/layout/HorizontalMultiLevelHierarchy"/>
    <dgm:cxn modelId="{305349D1-CB57-4D7C-BEFB-5997B29D46F3}" type="presOf" srcId="{02ED1D6A-AB08-4853-99B5-4CE4F29AE78B}" destId="{D093960C-0F64-44B4-AF45-190DE81335A8}" srcOrd="0" destOrd="0" presId="urn:microsoft.com/office/officeart/2008/layout/HorizontalMultiLevelHierarchy"/>
    <dgm:cxn modelId="{9D2C4FD6-C137-4C2E-90B4-909B5AD91D11}" type="presOf" srcId="{D551C87B-2EF5-4BF8-A900-2E8B3BBC5DCD}" destId="{9BC33861-8FEA-4774-B915-14370549EB09}" srcOrd="0" destOrd="0" presId="urn:microsoft.com/office/officeart/2008/layout/HorizontalMultiLevelHierarchy"/>
    <dgm:cxn modelId="{AFF65010-A5FC-42B4-9654-E56B1E3E6F4F}" type="presOf" srcId="{C36D9122-A3AB-4735-B5C8-CD6EEB7B36E6}" destId="{01510E2A-5E7C-4839-9218-0BEA9D0B818D}" srcOrd="0" destOrd="0" presId="urn:microsoft.com/office/officeart/2008/layout/HorizontalMultiLevelHierarchy"/>
    <dgm:cxn modelId="{69E32F78-2CD7-45D0-8289-1054F2CE405D}" srcId="{B8987001-126F-4C5C-9EBE-FD21C08DF70C}" destId="{02ED1D6A-AB08-4853-99B5-4CE4F29AE78B}" srcOrd="1" destOrd="0" parTransId="{648D9A96-08C7-4427-B316-9FBAD82C9161}" sibTransId="{7F04803E-C4C8-4330-A0EC-08D41D9F5CC1}"/>
    <dgm:cxn modelId="{F8436E09-7817-483B-A410-30AF362791D3}" srcId="{0AD73F06-76F8-4827-BA48-1A9D96FD6FB6}" destId="{66C5064F-4DFA-4B16-A8F7-86F89092B895}" srcOrd="0" destOrd="0" parTransId="{536363B2-B1CE-466E-8021-664B6BEDB4B7}" sibTransId="{7D6DA996-0348-40D7-BBEC-221C5BDA6E11}"/>
    <dgm:cxn modelId="{016D03D5-A646-4E87-A03E-24536A54983D}" srcId="{D4F5133F-D50E-4E6D-B604-D3274458CBD2}" destId="{A065CB3C-0697-4EDA-90F5-FA9BEE7D7F1B}" srcOrd="0" destOrd="0" parTransId="{A24A1E7C-B6FF-4087-A826-FB6A9771751C}" sibTransId="{A53B2FF2-D4FF-4948-9650-238D429A0A0F}"/>
    <dgm:cxn modelId="{D50ECF1E-AC63-4DA1-A83D-74CA7DB976B7}" type="presOf" srcId="{3D449611-D21C-446A-BEFF-1136DF776CE6}" destId="{F878215F-6580-4D77-867A-473B19B4459E}" srcOrd="1" destOrd="0" presId="urn:microsoft.com/office/officeart/2008/layout/HorizontalMultiLevelHierarchy"/>
    <dgm:cxn modelId="{9AF4CE30-DD69-4A7B-9FCE-38B4E97770AD}" type="presOf" srcId="{96298E2D-C28A-4F3E-9FA8-C3C2ED76156A}" destId="{A1367C94-2FE6-4686-B514-102084D2B3B7}" srcOrd="0" destOrd="0" presId="urn:microsoft.com/office/officeart/2008/layout/HorizontalMultiLevelHierarchy"/>
    <dgm:cxn modelId="{9806961E-E659-4BB0-BBCF-ED957FDE3007}" type="presOf" srcId="{0B57D8A9-F374-4564-AF7E-06786F3F6C87}" destId="{9BF22A4B-9330-4E5B-9EEF-489808BA261C}" srcOrd="1" destOrd="0" presId="urn:microsoft.com/office/officeart/2008/layout/HorizontalMultiLevelHierarchy"/>
    <dgm:cxn modelId="{DFAF7EA9-B2BD-41BC-9AF4-45C59EC4991D}" type="presOf" srcId="{0AD73F06-76F8-4827-BA48-1A9D96FD6FB6}" destId="{22565548-DB20-4FE6-B772-1D25F20CD0F6}" srcOrd="0" destOrd="0" presId="urn:microsoft.com/office/officeart/2008/layout/HorizontalMultiLevelHierarchy"/>
    <dgm:cxn modelId="{28436562-5BB1-42DF-B016-5D4991F875CC}" type="presOf" srcId="{B8987001-126F-4C5C-9EBE-FD21C08DF70C}" destId="{F66F7019-C295-4E35-9C85-393797398CA7}" srcOrd="0" destOrd="0" presId="urn:microsoft.com/office/officeart/2008/layout/HorizontalMultiLevelHierarchy"/>
    <dgm:cxn modelId="{62204493-873E-4E1E-95B9-F8B775A45834}" type="presOf" srcId="{6D87C8E1-0830-479F-8F54-AB2A8E4593E1}" destId="{9AC0C028-43FA-45E8-A51F-EB2BAA619331}" srcOrd="0" destOrd="0" presId="urn:microsoft.com/office/officeart/2008/layout/HorizontalMultiLevelHierarchy"/>
    <dgm:cxn modelId="{FE4D3F29-3A6A-49D3-84F8-C03A6A05DB24}" type="presOf" srcId="{9E4B8ED5-9A9B-450E-BF27-052ACCE0423F}" destId="{4F5091C6-0607-41EA-A84B-8A399D788266}" srcOrd="1" destOrd="0" presId="urn:microsoft.com/office/officeart/2008/layout/HorizontalMultiLevelHierarchy"/>
    <dgm:cxn modelId="{9FB09A2C-5958-4C76-98C3-A1392BC3FB24}" type="presOf" srcId="{F7A400F9-F3F2-4D21-A48B-D530CF27AF6C}" destId="{06B45286-5467-4241-AEA0-0A76B0E5FF41}" srcOrd="1" destOrd="0" presId="urn:microsoft.com/office/officeart/2008/layout/HorizontalMultiLevelHierarchy"/>
    <dgm:cxn modelId="{6C584C51-DC29-452F-A468-E8DDFB205804}" type="presOf" srcId="{648D9A96-08C7-4427-B316-9FBAD82C9161}" destId="{11B44D87-9B9C-4FD3-A971-AE8C90A5E129}" srcOrd="0" destOrd="0" presId="urn:microsoft.com/office/officeart/2008/layout/HorizontalMultiLevelHierarchy"/>
    <dgm:cxn modelId="{A1A81FD0-D54C-467C-9AF0-AD9356801689}" type="presOf" srcId="{23FE32F9-A874-4807-A6A5-EE1EF6F64D32}" destId="{20F39BF2-0AF6-4EB9-BCBC-FE10B6BE5A36}" srcOrd="0" destOrd="0" presId="urn:microsoft.com/office/officeart/2008/layout/HorizontalMultiLevelHierarchy"/>
    <dgm:cxn modelId="{F6423164-7DAD-4AB3-9333-391001FB1408}" srcId="{8DCD44D7-FC97-47AE-BE70-BD379906CA80}" destId="{B8987001-126F-4C5C-9EBE-FD21C08DF70C}" srcOrd="0" destOrd="0" parTransId="{B73019BC-9E32-48C1-941A-9AA92E6465AB}" sibTransId="{6C061368-AC3E-4C65-A05B-45A38D6BCAC3}"/>
    <dgm:cxn modelId="{EBD0195E-B0A2-4817-88CA-D6C25AAABB37}" type="presOf" srcId="{E9F3C1BA-0015-4A2E-AA34-EB098C6EFAF7}" destId="{DC994CF7-16B2-4E8C-86B0-390B798B0379}" srcOrd="1" destOrd="0" presId="urn:microsoft.com/office/officeart/2008/layout/HorizontalMultiLevelHierarchy"/>
    <dgm:cxn modelId="{2C7AC375-EA24-41FE-A208-5785E1EBCF43}" type="presOf" srcId="{CABF6120-CFD3-4FFE-B680-B1F3FD39086F}" destId="{3A447E58-7638-4E6E-A19D-A198A28EFD27}" srcOrd="1" destOrd="0" presId="urn:microsoft.com/office/officeart/2008/layout/HorizontalMultiLevelHierarchy"/>
    <dgm:cxn modelId="{7F14AADF-BF39-4CDE-B63A-F53E8F4E21BE}" type="presOf" srcId="{D30959BA-537A-4C6A-A59D-A4ACDC96D789}" destId="{AE4C8B20-E8DA-4345-A64D-E9108D141740}" srcOrd="1" destOrd="0" presId="urn:microsoft.com/office/officeart/2008/layout/HorizontalMultiLevelHierarchy"/>
    <dgm:cxn modelId="{075BDD23-B270-4620-886C-510792BDDE07}" type="presOf" srcId="{CA18D3E1-6E87-4D28-9BD8-0E07267E54FD}" destId="{E1D135CD-185E-44AE-9F86-BC4AE481B140}" srcOrd="0" destOrd="0" presId="urn:microsoft.com/office/officeart/2008/layout/HorizontalMultiLevelHierarchy"/>
    <dgm:cxn modelId="{CFD514D4-E712-48BA-A73E-C7DE144282AF}" type="presOf" srcId="{8EAF4435-0DBF-4231-A1AE-D5628C84E2AE}" destId="{65657CC6-9047-40B4-AE16-6743CFA97CE4}" srcOrd="1" destOrd="0" presId="urn:microsoft.com/office/officeart/2008/layout/HorizontalMultiLevelHierarchy"/>
    <dgm:cxn modelId="{73F89599-0360-4957-A58E-76BD13490F6C}" type="presOf" srcId="{8473A0DD-76ED-4E7F-B4D3-DEA4057C99C3}" destId="{AEA08B7E-6052-423C-B7B8-F127B96B1988}" srcOrd="0" destOrd="0" presId="urn:microsoft.com/office/officeart/2008/layout/HorizontalMultiLevelHierarchy"/>
    <dgm:cxn modelId="{07B9D912-6DDC-4701-9DED-566A39E9731F}" type="presOf" srcId="{8DF9D118-DAB2-48D7-816F-8C9E3450D762}" destId="{62A6B861-A5D0-493C-BEF0-D47109BC9378}" srcOrd="0" destOrd="0" presId="urn:microsoft.com/office/officeart/2008/layout/HorizontalMultiLevelHierarchy"/>
    <dgm:cxn modelId="{47622282-88D7-4B20-96DF-06750AD625CB}" type="presOf" srcId="{2648A7A0-6574-449F-8B62-9138CF2D4973}" destId="{20C3F03F-0F56-475C-A566-EA4148C7710E}" srcOrd="0" destOrd="0" presId="urn:microsoft.com/office/officeart/2008/layout/HorizontalMultiLevelHierarchy"/>
    <dgm:cxn modelId="{77BE61CC-EA76-4441-874C-6FB1615EA473}" type="presOf" srcId="{CA18D3E1-6E87-4D28-9BD8-0E07267E54FD}" destId="{79319891-1DF2-4EFE-B3E3-D058AE540A01}" srcOrd="1" destOrd="0" presId="urn:microsoft.com/office/officeart/2008/layout/HorizontalMultiLevelHierarchy"/>
    <dgm:cxn modelId="{2C94F335-530C-456F-BEF5-C38DD33ABFD9}" type="presOf" srcId="{B96E7A5A-238A-49C8-9CA2-0DA121CFE743}" destId="{C1A9A291-7B3F-4797-9243-34B8C63A0650}" srcOrd="1" destOrd="0" presId="urn:microsoft.com/office/officeart/2008/layout/HorizontalMultiLevelHierarchy"/>
    <dgm:cxn modelId="{DB7976AE-A36F-41F2-B440-565B3FA068C5}" type="presOf" srcId="{421D9D27-4B0B-4ED9-A666-01CC268A346F}" destId="{570D4EC2-A8CB-437E-9519-FC291A87A3E7}" srcOrd="0" destOrd="0" presId="urn:microsoft.com/office/officeart/2008/layout/HorizontalMultiLevelHierarchy"/>
    <dgm:cxn modelId="{7C5BFA5F-02B9-4271-895A-DA38B0EE1CD7}" srcId="{23FE32F9-A874-4807-A6A5-EE1EF6F64D32}" destId="{F7D8FBAF-C712-4537-BB86-2CDE6AC1E82A}" srcOrd="0" destOrd="0" parTransId="{CABF6120-CFD3-4FFE-B680-B1F3FD39086F}" sibTransId="{5FB6AEB0-4C63-4AE6-B1F0-3685D71B25EF}"/>
    <dgm:cxn modelId="{BEC6912C-E882-4113-AB13-DEE31CBAAAD5}" srcId="{F7D8FBAF-C712-4537-BB86-2CDE6AC1E82A}" destId="{7576775E-85C1-436B-B793-F7A7696379A4}" srcOrd="1" destOrd="0" parTransId="{D30959BA-537A-4C6A-A59D-A4ACDC96D789}" sibTransId="{8D8EEC45-2364-4371-9FE7-BA7241DCC3C4}"/>
    <dgm:cxn modelId="{B3CDD66D-3B99-4CE0-A4C3-059D2C0BE9AA}" type="presOf" srcId="{66C5064F-4DFA-4B16-A8F7-86F89092B895}" destId="{32784349-E59B-4A53-BAEB-C165B1A7B32A}" srcOrd="0" destOrd="0" presId="urn:microsoft.com/office/officeart/2008/layout/HorizontalMultiLevelHierarchy"/>
    <dgm:cxn modelId="{85CF3958-A9D3-46F7-84A1-BCD89BB419F6}" type="presOf" srcId="{B96E7A5A-238A-49C8-9CA2-0DA121CFE743}" destId="{30531FF8-13B6-42DE-92DC-0D5F4BFA5C7B}" srcOrd="0" destOrd="0" presId="urn:microsoft.com/office/officeart/2008/layout/HorizontalMultiLevelHierarchy"/>
    <dgm:cxn modelId="{319318E9-FD79-42E4-A4EE-015DFF5FAD5E}" type="presOf" srcId="{8DCD44D7-FC97-47AE-BE70-BD379906CA80}" destId="{CD3DC11D-2AB9-43DD-8EE4-70A823ADCE5E}" srcOrd="0" destOrd="0" presId="urn:microsoft.com/office/officeart/2008/layout/HorizontalMultiLevelHierarchy"/>
    <dgm:cxn modelId="{13676AA6-FEEA-49BC-98CB-14562106C859}" type="presOf" srcId="{438F7BF0-63F3-446D-B7BC-26A5B9C6E374}" destId="{CD5A0A29-72C9-4EF0-A983-E735FFC0BE4C}" srcOrd="0" destOrd="0" presId="urn:microsoft.com/office/officeart/2008/layout/HorizontalMultiLevelHierarchy"/>
    <dgm:cxn modelId="{5AAEEAA1-748D-4C12-9906-349A58A283C3}" srcId="{438F7BF0-63F3-446D-B7BC-26A5B9C6E374}" destId="{711108E2-0A96-4D7E-9B7B-13B3D3E87EB1}" srcOrd="0" destOrd="0" parTransId="{9E4B8ED5-9A9B-450E-BF27-052ACCE0423F}" sibTransId="{184D0F72-BC9E-4D7D-9BFD-1E391B13F5FC}"/>
    <dgm:cxn modelId="{C7EE552A-1368-4892-AEB6-063D18C44F3E}" type="presOf" srcId="{89B56937-5B9D-411C-97C0-B4D4992A4016}" destId="{DC7AAE2E-E7E9-481C-AE80-1CB6F0F97A84}" srcOrd="0" destOrd="0" presId="urn:microsoft.com/office/officeart/2008/layout/HorizontalMultiLevelHierarchy"/>
    <dgm:cxn modelId="{64D7FC0B-A056-4421-B6F0-ABB8D9E8FBC2}" srcId="{8473A0DD-76ED-4E7F-B4D3-DEA4057C99C3}" destId="{BAF570C7-0D25-4322-B6B5-D1BC509AFA74}" srcOrd="1" destOrd="0" parTransId="{F63FACAB-1BB2-4794-8896-85F29E05D649}" sibTransId="{D571D1B3-1C48-4CE7-A9EA-B2878E98D7F8}"/>
    <dgm:cxn modelId="{0B901DD9-AD4E-472E-A522-D18E10E52831}" type="presOf" srcId="{536363B2-B1CE-466E-8021-664B6BEDB4B7}" destId="{16E01EC0-ECB8-49FE-B397-5C9C8D79DCF8}" srcOrd="1" destOrd="0" presId="urn:microsoft.com/office/officeart/2008/layout/HorizontalMultiLevelHierarchy"/>
    <dgm:cxn modelId="{AC814BBB-0236-4886-9E2B-089A6D033BE7}" type="presOf" srcId="{325D80A0-4600-4F03-88E6-B3576A58AEF7}" destId="{3A54F4F4-4C8C-4903-AC9B-1DEC506DA27E}" srcOrd="0" destOrd="0" presId="urn:microsoft.com/office/officeart/2008/layout/HorizontalMultiLevelHierarchy"/>
    <dgm:cxn modelId="{1E45B64A-AE82-4226-8A6A-FDFA93AD90F3}" type="presOf" srcId="{9E4B8ED5-9A9B-450E-BF27-052ACCE0423F}" destId="{C70F0CA1-FC97-4C50-A099-C8DF123471A0}" srcOrd="0" destOrd="0" presId="urn:microsoft.com/office/officeart/2008/layout/HorizontalMultiLevelHierarchy"/>
    <dgm:cxn modelId="{2B2DF070-8B29-431F-AC1F-A3E86DEBB6CE}" srcId="{23FE32F9-A874-4807-A6A5-EE1EF6F64D32}" destId="{438F7BF0-63F3-446D-B7BC-26A5B9C6E374}" srcOrd="2" destOrd="0" parTransId="{C36D9122-A3AB-4735-B5C8-CD6EEB7B36E6}" sibTransId="{DE622E79-E593-4063-8009-DD1467389695}"/>
    <dgm:cxn modelId="{952DD652-5E12-4B79-9B83-83DA8366D19A}" type="presParOf" srcId="{8EC0A9B8-C00C-4E72-9E05-10D58D5D498A}" destId="{0B478A00-6968-42AF-AC9C-B6CBEB6931C2}" srcOrd="0" destOrd="0" presId="urn:microsoft.com/office/officeart/2008/layout/HorizontalMultiLevelHierarchy"/>
    <dgm:cxn modelId="{40E01746-9159-4FF6-A4BB-41BDF6E903C9}" type="presParOf" srcId="{0B478A00-6968-42AF-AC9C-B6CBEB6931C2}" destId="{20F39BF2-0AF6-4EB9-BCBC-FE10B6BE5A36}" srcOrd="0" destOrd="0" presId="urn:microsoft.com/office/officeart/2008/layout/HorizontalMultiLevelHierarchy"/>
    <dgm:cxn modelId="{526334A1-A2C4-408A-B0AE-CE6865F53EA5}" type="presParOf" srcId="{0B478A00-6968-42AF-AC9C-B6CBEB6931C2}" destId="{31395D2C-4B1C-4E75-9F52-3E0DA71A796D}" srcOrd="1" destOrd="0" presId="urn:microsoft.com/office/officeart/2008/layout/HorizontalMultiLevelHierarchy"/>
    <dgm:cxn modelId="{A9AB9760-2534-4B8D-B7DC-E1E143D3CA4B}" type="presParOf" srcId="{31395D2C-4B1C-4E75-9F52-3E0DA71A796D}" destId="{CE7D331A-6AF7-43A3-80FE-73C78898EF83}" srcOrd="0" destOrd="0" presId="urn:microsoft.com/office/officeart/2008/layout/HorizontalMultiLevelHierarchy"/>
    <dgm:cxn modelId="{9BAE3682-723A-429F-938F-0501813D0372}" type="presParOf" srcId="{CE7D331A-6AF7-43A3-80FE-73C78898EF83}" destId="{3A447E58-7638-4E6E-A19D-A198A28EFD27}" srcOrd="0" destOrd="0" presId="urn:microsoft.com/office/officeart/2008/layout/HorizontalMultiLevelHierarchy"/>
    <dgm:cxn modelId="{094787D2-C6CD-43C8-BF1C-A0E2ACBD616B}" type="presParOf" srcId="{31395D2C-4B1C-4E75-9F52-3E0DA71A796D}" destId="{366903BB-E260-482A-B4E9-4E6EC8E6E9AF}" srcOrd="1" destOrd="0" presId="urn:microsoft.com/office/officeart/2008/layout/HorizontalMultiLevelHierarchy"/>
    <dgm:cxn modelId="{9795BC21-8204-49F0-8A0B-D79300D34BE9}" type="presParOf" srcId="{366903BB-E260-482A-B4E9-4E6EC8E6E9AF}" destId="{B20676BB-7EA8-4288-B132-440AB4F29427}" srcOrd="0" destOrd="0" presId="urn:microsoft.com/office/officeart/2008/layout/HorizontalMultiLevelHierarchy"/>
    <dgm:cxn modelId="{220F5D6F-21D4-4594-B1A1-784C6B45D015}" type="presParOf" srcId="{366903BB-E260-482A-B4E9-4E6EC8E6E9AF}" destId="{6788C72C-66F7-4B0C-B3C3-403BFB4CF09D}" srcOrd="1" destOrd="0" presId="urn:microsoft.com/office/officeart/2008/layout/HorizontalMultiLevelHierarchy"/>
    <dgm:cxn modelId="{019AB11D-BD2A-4F71-B99C-F4DF067AA229}" type="presParOf" srcId="{6788C72C-66F7-4B0C-B3C3-403BFB4CF09D}" destId="{9BC33861-8FEA-4774-B915-14370549EB09}" srcOrd="0" destOrd="0" presId="urn:microsoft.com/office/officeart/2008/layout/HorizontalMultiLevelHierarchy"/>
    <dgm:cxn modelId="{17335D9E-6797-414D-96E6-C22CF33D072B}" type="presParOf" srcId="{9BC33861-8FEA-4774-B915-14370549EB09}" destId="{C8DF1A84-DE78-4AC1-9602-9453E936E684}" srcOrd="0" destOrd="0" presId="urn:microsoft.com/office/officeart/2008/layout/HorizontalMultiLevelHierarchy"/>
    <dgm:cxn modelId="{E3CE0E1F-05FD-4801-AA7D-708302B55B7C}" type="presParOf" srcId="{6788C72C-66F7-4B0C-B3C3-403BFB4CF09D}" destId="{A226629E-C0DD-426E-830F-A270060D1202}" srcOrd="1" destOrd="0" presId="urn:microsoft.com/office/officeart/2008/layout/HorizontalMultiLevelHierarchy"/>
    <dgm:cxn modelId="{CD10198D-DBCE-4A5F-9AC1-4B8B0297C10D}" type="presParOf" srcId="{A226629E-C0DD-426E-830F-A270060D1202}" destId="{FAD503F7-74C3-4456-A137-3ECF6C2DA89B}" srcOrd="0" destOrd="0" presId="urn:microsoft.com/office/officeart/2008/layout/HorizontalMultiLevelHierarchy"/>
    <dgm:cxn modelId="{605DCF1B-F82A-4B8E-B7C7-CF517BDE1810}" type="presParOf" srcId="{A226629E-C0DD-426E-830F-A270060D1202}" destId="{4B347BED-6C19-400E-A8F5-24BA5FD929A4}" srcOrd="1" destOrd="0" presId="urn:microsoft.com/office/officeart/2008/layout/HorizontalMultiLevelHierarchy"/>
    <dgm:cxn modelId="{AC60F323-B7A3-4802-8DA6-ED31D3EF3D89}" type="presParOf" srcId="{4B347BED-6C19-400E-A8F5-24BA5FD929A4}" destId="{434FB5EA-5142-486F-8DA5-90BE97D46B05}" srcOrd="0" destOrd="0" presId="urn:microsoft.com/office/officeart/2008/layout/HorizontalMultiLevelHierarchy"/>
    <dgm:cxn modelId="{3FB28441-D62D-4883-88CF-DB7B8FF4A384}" type="presParOf" srcId="{434FB5EA-5142-486F-8DA5-90BE97D46B05}" destId="{2D82B08A-69C5-4E89-9E83-9E8FB753575E}" srcOrd="0" destOrd="0" presId="urn:microsoft.com/office/officeart/2008/layout/HorizontalMultiLevelHierarchy"/>
    <dgm:cxn modelId="{6A9D8156-EECC-4FA8-81E9-7C53CA0582FF}" type="presParOf" srcId="{4B347BED-6C19-400E-A8F5-24BA5FD929A4}" destId="{030EC451-1393-4A80-8898-E1DBA7505DA5}" srcOrd="1" destOrd="0" presId="urn:microsoft.com/office/officeart/2008/layout/HorizontalMultiLevelHierarchy"/>
    <dgm:cxn modelId="{E552D95D-C696-4B42-956E-0DE1EAA49911}" type="presParOf" srcId="{030EC451-1393-4A80-8898-E1DBA7505DA5}" destId="{DF0562E2-BA75-406A-B134-E1BF29A45198}" srcOrd="0" destOrd="0" presId="urn:microsoft.com/office/officeart/2008/layout/HorizontalMultiLevelHierarchy"/>
    <dgm:cxn modelId="{1EEEDF71-F2CD-43B7-8F1D-D2E45F347BD9}" type="presParOf" srcId="{030EC451-1393-4A80-8898-E1DBA7505DA5}" destId="{9D3BBFBE-7601-4EBD-9135-255EC9B01FD1}" srcOrd="1" destOrd="0" presId="urn:microsoft.com/office/officeart/2008/layout/HorizontalMultiLevelHierarchy"/>
    <dgm:cxn modelId="{7AB0AE5A-8F85-4A2B-9A47-58F588C3C831}" type="presParOf" srcId="{4B347BED-6C19-400E-A8F5-24BA5FD929A4}" destId="{B111D38C-0FF3-46C3-898C-805796667C28}" srcOrd="2" destOrd="0" presId="urn:microsoft.com/office/officeart/2008/layout/HorizontalMultiLevelHierarchy"/>
    <dgm:cxn modelId="{8D2B5BC9-595F-499F-B4AA-28F41729181A}" type="presParOf" srcId="{B111D38C-0FF3-46C3-898C-805796667C28}" destId="{65657CC6-9047-40B4-AE16-6743CFA97CE4}" srcOrd="0" destOrd="0" presId="urn:microsoft.com/office/officeart/2008/layout/HorizontalMultiLevelHierarchy"/>
    <dgm:cxn modelId="{167C9905-FE4C-41E6-B959-B1CAB591A34B}" type="presParOf" srcId="{4B347BED-6C19-400E-A8F5-24BA5FD929A4}" destId="{2710F2C8-4E4A-4CF9-BC9A-D91721B65045}" srcOrd="3" destOrd="0" presId="urn:microsoft.com/office/officeart/2008/layout/HorizontalMultiLevelHierarchy"/>
    <dgm:cxn modelId="{6F303084-92A1-45DD-A30B-55891155B4EC}" type="presParOf" srcId="{2710F2C8-4E4A-4CF9-BC9A-D91721B65045}" destId="{F242848B-AF3C-4BED-9252-627FC5056019}" srcOrd="0" destOrd="0" presId="urn:microsoft.com/office/officeart/2008/layout/HorizontalMultiLevelHierarchy"/>
    <dgm:cxn modelId="{4F506598-E6F5-4414-BAD5-B5A277BF575A}" type="presParOf" srcId="{2710F2C8-4E4A-4CF9-BC9A-D91721B65045}" destId="{0052C440-1193-4883-BB3C-A8344CD1491E}" srcOrd="1" destOrd="0" presId="urn:microsoft.com/office/officeart/2008/layout/HorizontalMultiLevelHierarchy"/>
    <dgm:cxn modelId="{8EA2EA1D-D85C-4F51-B32C-55AEED093BEE}" type="presParOf" srcId="{4B347BED-6C19-400E-A8F5-24BA5FD929A4}" destId="{45536E02-644B-4E7C-820E-9D7A8A6CB066}" srcOrd="4" destOrd="0" presId="urn:microsoft.com/office/officeart/2008/layout/HorizontalMultiLevelHierarchy"/>
    <dgm:cxn modelId="{34564790-EC21-4C81-85AD-78BB7614AB27}" type="presParOf" srcId="{45536E02-644B-4E7C-820E-9D7A8A6CB066}" destId="{F878215F-6580-4D77-867A-473B19B4459E}" srcOrd="0" destOrd="0" presId="urn:microsoft.com/office/officeart/2008/layout/HorizontalMultiLevelHierarchy"/>
    <dgm:cxn modelId="{B75D8C76-2313-4B95-87BD-5FD00D23F1D7}" type="presParOf" srcId="{4B347BED-6C19-400E-A8F5-24BA5FD929A4}" destId="{46F3BB25-B212-490C-A000-C6086CAF9241}" srcOrd="5" destOrd="0" presId="urn:microsoft.com/office/officeart/2008/layout/HorizontalMultiLevelHierarchy"/>
    <dgm:cxn modelId="{945A197E-3448-4C51-8754-BEECCA947E1F}" type="presParOf" srcId="{46F3BB25-B212-490C-A000-C6086CAF9241}" destId="{6BFAC662-2D04-404F-BDC2-5F1017100A8B}" srcOrd="0" destOrd="0" presId="urn:microsoft.com/office/officeart/2008/layout/HorizontalMultiLevelHierarchy"/>
    <dgm:cxn modelId="{2633F5AC-B814-4EAB-975B-7F6B0857FAD6}" type="presParOf" srcId="{46F3BB25-B212-490C-A000-C6086CAF9241}" destId="{CC48A3D1-E176-43E4-9BD1-EE05535A6B39}" srcOrd="1" destOrd="0" presId="urn:microsoft.com/office/officeart/2008/layout/HorizontalMultiLevelHierarchy"/>
    <dgm:cxn modelId="{9B7E87BF-3CBC-4FCA-A5A5-DBB99BD18163}" type="presParOf" srcId="{6788C72C-66F7-4B0C-B3C3-403BFB4CF09D}" destId="{23397E8C-92CD-4A45-AA59-0B5682AE35FA}" srcOrd="2" destOrd="0" presId="urn:microsoft.com/office/officeart/2008/layout/HorizontalMultiLevelHierarchy"/>
    <dgm:cxn modelId="{D4BE46C0-E50A-40CC-B2A6-1C61D0B4AED0}" type="presParOf" srcId="{23397E8C-92CD-4A45-AA59-0B5682AE35FA}" destId="{AE4C8B20-E8DA-4345-A64D-E9108D141740}" srcOrd="0" destOrd="0" presId="urn:microsoft.com/office/officeart/2008/layout/HorizontalMultiLevelHierarchy"/>
    <dgm:cxn modelId="{E2261C22-FAEB-48DF-BA5F-36CEA2162877}" type="presParOf" srcId="{6788C72C-66F7-4B0C-B3C3-403BFB4CF09D}" destId="{414E2E5E-6B16-4BA6-816F-C2AB8D3B2D1D}" srcOrd="3" destOrd="0" presId="urn:microsoft.com/office/officeart/2008/layout/HorizontalMultiLevelHierarchy"/>
    <dgm:cxn modelId="{CDACF362-7525-4CFF-91D0-16F45F6C662B}" type="presParOf" srcId="{414E2E5E-6B16-4BA6-816F-C2AB8D3B2D1D}" destId="{68F8A4F7-ACA7-45C2-B5AD-B80B42CC6DED}" srcOrd="0" destOrd="0" presId="urn:microsoft.com/office/officeart/2008/layout/HorizontalMultiLevelHierarchy"/>
    <dgm:cxn modelId="{8F903739-B2B3-44DE-A7AD-F444F3AE3985}" type="presParOf" srcId="{414E2E5E-6B16-4BA6-816F-C2AB8D3B2D1D}" destId="{E84CB607-DBBF-4EAF-94CB-4930230643EB}" srcOrd="1" destOrd="0" presId="urn:microsoft.com/office/officeart/2008/layout/HorizontalMultiLevelHierarchy"/>
    <dgm:cxn modelId="{1F26609B-ACA8-4C7F-8781-918C8B3FDAB1}" type="presParOf" srcId="{E84CB607-DBBF-4EAF-94CB-4930230643EB}" destId="{36198A13-EEE1-4D2F-A8E8-5C9046632D94}" srcOrd="0" destOrd="0" presId="urn:microsoft.com/office/officeart/2008/layout/HorizontalMultiLevelHierarchy"/>
    <dgm:cxn modelId="{6C2CDB6E-81E6-4F7E-AF6F-358F36F631E5}" type="presParOf" srcId="{36198A13-EEE1-4D2F-A8E8-5C9046632D94}" destId="{22ACCA30-B5C7-41B1-BEE4-99CE9EBE9DA3}" srcOrd="0" destOrd="0" presId="urn:microsoft.com/office/officeart/2008/layout/HorizontalMultiLevelHierarchy"/>
    <dgm:cxn modelId="{7B6C5F19-5E95-4A35-B33F-DC4417B802E7}" type="presParOf" srcId="{E84CB607-DBBF-4EAF-94CB-4930230643EB}" destId="{774B64A3-AA7A-4A86-84EE-B7CBD66A43A3}" srcOrd="1" destOrd="0" presId="urn:microsoft.com/office/officeart/2008/layout/HorizontalMultiLevelHierarchy"/>
    <dgm:cxn modelId="{A40D51A1-70E8-48EB-B1A9-8BBF74A1A45A}" type="presParOf" srcId="{774B64A3-AA7A-4A86-84EE-B7CBD66A43A3}" destId="{3F2F69C0-3EC8-4F1B-AFB4-E041B4CB5D11}" srcOrd="0" destOrd="0" presId="urn:microsoft.com/office/officeart/2008/layout/HorizontalMultiLevelHierarchy"/>
    <dgm:cxn modelId="{90E1AE0B-806C-4C49-9460-B919B1605EEB}" type="presParOf" srcId="{774B64A3-AA7A-4A86-84EE-B7CBD66A43A3}" destId="{91404D0C-1D43-4BEA-B88C-2E8BBF793B4B}" srcOrd="1" destOrd="0" presId="urn:microsoft.com/office/officeart/2008/layout/HorizontalMultiLevelHierarchy"/>
    <dgm:cxn modelId="{1560B325-8A6A-4971-9E49-36EF4B36449C}" type="presParOf" srcId="{E84CB607-DBBF-4EAF-94CB-4930230643EB}" destId="{DF993DF4-019B-4BC9-BFE0-613C511FD90C}" srcOrd="2" destOrd="0" presId="urn:microsoft.com/office/officeart/2008/layout/HorizontalMultiLevelHierarchy"/>
    <dgm:cxn modelId="{C2F66678-EDCA-4DFF-BB6B-79569E64543B}" type="presParOf" srcId="{DF993DF4-019B-4BC9-BFE0-613C511FD90C}" destId="{06B45286-5467-4241-AEA0-0A76B0E5FF41}" srcOrd="0" destOrd="0" presId="urn:microsoft.com/office/officeart/2008/layout/HorizontalMultiLevelHierarchy"/>
    <dgm:cxn modelId="{3C550ADE-5F94-4B77-B333-FAEAFC2033D8}" type="presParOf" srcId="{E84CB607-DBBF-4EAF-94CB-4930230643EB}" destId="{4B0E2A8D-0503-4A3A-984F-9E8A6A1EEF95}" srcOrd="3" destOrd="0" presId="urn:microsoft.com/office/officeart/2008/layout/HorizontalMultiLevelHierarchy"/>
    <dgm:cxn modelId="{C8C8D2EC-09A5-451D-B7DB-D34EFC97714C}" type="presParOf" srcId="{4B0E2A8D-0503-4A3A-984F-9E8A6A1EEF95}" destId="{2FD2BAC9-140C-4A34-AB66-D25B7F44446C}" srcOrd="0" destOrd="0" presId="urn:microsoft.com/office/officeart/2008/layout/HorizontalMultiLevelHierarchy"/>
    <dgm:cxn modelId="{C22C1D33-DCEE-4936-B36B-51BC5F3DF9EE}" type="presParOf" srcId="{4B0E2A8D-0503-4A3A-984F-9E8A6A1EEF95}" destId="{089659FF-0E23-470E-8CE0-61D568130E14}" srcOrd="1" destOrd="0" presId="urn:microsoft.com/office/officeart/2008/layout/HorizontalMultiLevelHierarchy"/>
    <dgm:cxn modelId="{59BE1C22-B488-4340-94DD-1FDE18F097E6}" type="presParOf" srcId="{6788C72C-66F7-4B0C-B3C3-403BFB4CF09D}" destId="{570D4EC2-A8CB-437E-9519-FC291A87A3E7}" srcOrd="4" destOrd="0" presId="urn:microsoft.com/office/officeart/2008/layout/HorizontalMultiLevelHierarchy"/>
    <dgm:cxn modelId="{0474E265-8DA0-4759-8153-681B4B2D4693}" type="presParOf" srcId="{570D4EC2-A8CB-437E-9519-FC291A87A3E7}" destId="{0B95E430-B22D-4ED8-BDC8-1E9C355FC5CF}" srcOrd="0" destOrd="0" presId="urn:microsoft.com/office/officeart/2008/layout/HorizontalMultiLevelHierarchy"/>
    <dgm:cxn modelId="{65ADBDED-646F-48F7-AEA5-9EEF2497E9C5}" type="presParOf" srcId="{6788C72C-66F7-4B0C-B3C3-403BFB4CF09D}" destId="{A4F03396-A4B7-4C77-A4F5-6EB26515B8E7}" srcOrd="5" destOrd="0" presId="urn:microsoft.com/office/officeart/2008/layout/HorizontalMultiLevelHierarchy"/>
    <dgm:cxn modelId="{858DD109-1D9D-4E0B-8DED-8F7E50DBC5B5}" type="presParOf" srcId="{A4F03396-A4B7-4C77-A4F5-6EB26515B8E7}" destId="{9837ACCD-605E-4A78-AEB6-BEE2B3029184}" srcOrd="0" destOrd="0" presId="urn:microsoft.com/office/officeart/2008/layout/HorizontalMultiLevelHierarchy"/>
    <dgm:cxn modelId="{C5D08FED-21C0-4F1B-906E-878AF9A4872E}" type="presParOf" srcId="{A4F03396-A4B7-4C77-A4F5-6EB26515B8E7}" destId="{65F020BA-8B24-4D14-8687-ECFAFF9E1E28}" srcOrd="1" destOrd="0" presId="urn:microsoft.com/office/officeart/2008/layout/HorizontalMultiLevelHierarchy"/>
    <dgm:cxn modelId="{8F9A1D85-9952-4453-9181-A7D392A5CF0D}" type="presParOf" srcId="{65F020BA-8B24-4D14-8687-ECFAFF9E1E28}" destId="{62A6B861-A5D0-493C-BEF0-D47109BC9378}" srcOrd="0" destOrd="0" presId="urn:microsoft.com/office/officeart/2008/layout/HorizontalMultiLevelHierarchy"/>
    <dgm:cxn modelId="{41F6D559-99C1-45B6-B4FD-80E32AE2E116}" type="presParOf" srcId="{62A6B861-A5D0-493C-BEF0-D47109BC9378}" destId="{3E29D2F1-1F61-4169-85D7-168FAB62A78A}" srcOrd="0" destOrd="0" presId="urn:microsoft.com/office/officeart/2008/layout/HorizontalMultiLevelHierarchy"/>
    <dgm:cxn modelId="{A8225404-4F76-4991-86C0-F747CD850FC3}" type="presParOf" srcId="{65F020BA-8B24-4D14-8687-ECFAFF9E1E28}" destId="{AA7BE655-15B7-454F-AA73-6D9D772F0376}" srcOrd="1" destOrd="0" presId="urn:microsoft.com/office/officeart/2008/layout/HorizontalMultiLevelHierarchy"/>
    <dgm:cxn modelId="{3C6A997D-6315-4754-BCFB-BBE6617139A7}" type="presParOf" srcId="{AA7BE655-15B7-454F-AA73-6D9D772F0376}" destId="{9AC0C028-43FA-45E8-A51F-EB2BAA619331}" srcOrd="0" destOrd="0" presId="urn:microsoft.com/office/officeart/2008/layout/HorizontalMultiLevelHierarchy"/>
    <dgm:cxn modelId="{594C5C05-2DBC-4369-8E0D-199F67F641A6}" type="presParOf" srcId="{AA7BE655-15B7-454F-AA73-6D9D772F0376}" destId="{9D496558-56AB-4594-BCE8-B328AD8A8E55}" srcOrd="1" destOrd="0" presId="urn:microsoft.com/office/officeart/2008/layout/HorizontalMultiLevelHierarchy"/>
    <dgm:cxn modelId="{DDBF6755-8343-4E90-B75F-E09DF55970B6}" type="presParOf" srcId="{31395D2C-4B1C-4E75-9F52-3E0DA71A796D}" destId="{E1D135CD-185E-44AE-9F86-BC4AE481B140}" srcOrd="2" destOrd="0" presId="urn:microsoft.com/office/officeart/2008/layout/HorizontalMultiLevelHierarchy"/>
    <dgm:cxn modelId="{8FEFF53B-1551-4582-8CAE-7F354C298F54}" type="presParOf" srcId="{E1D135CD-185E-44AE-9F86-BC4AE481B140}" destId="{79319891-1DF2-4EFE-B3E3-D058AE540A01}" srcOrd="0" destOrd="0" presId="urn:microsoft.com/office/officeart/2008/layout/HorizontalMultiLevelHierarchy"/>
    <dgm:cxn modelId="{7D57D395-4FB0-4514-9793-3A9A72B998CD}" type="presParOf" srcId="{31395D2C-4B1C-4E75-9F52-3E0DA71A796D}" destId="{34EC9FD1-34BB-4C04-85B4-3851053EAF52}" srcOrd="3" destOrd="0" presId="urn:microsoft.com/office/officeart/2008/layout/HorizontalMultiLevelHierarchy"/>
    <dgm:cxn modelId="{B882C720-190F-428C-ADAE-2AC2919FD243}" type="presParOf" srcId="{34EC9FD1-34BB-4C04-85B4-3851053EAF52}" destId="{CD3DC11D-2AB9-43DD-8EE4-70A823ADCE5E}" srcOrd="0" destOrd="0" presId="urn:microsoft.com/office/officeart/2008/layout/HorizontalMultiLevelHierarchy"/>
    <dgm:cxn modelId="{CDE46D34-1611-4E92-AF36-5A886F39DFF4}" type="presParOf" srcId="{34EC9FD1-34BB-4C04-85B4-3851053EAF52}" destId="{7E2CBC64-4653-4861-BD6B-56E86FDC3F21}" srcOrd="1" destOrd="0" presId="urn:microsoft.com/office/officeart/2008/layout/HorizontalMultiLevelHierarchy"/>
    <dgm:cxn modelId="{11FF4DD2-7802-4541-805B-7491469818D6}" type="presParOf" srcId="{7E2CBC64-4653-4861-BD6B-56E86FDC3F21}" destId="{84C99FCF-69FE-4686-A458-68FA0BA7D2D2}" srcOrd="0" destOrd="0" presId="urn:microsoft.com/office/officeart/2008/layout/HorizontalMultiLevelHierarchy"/>
    <dgm:cxn modelId="{D2FA1E3D-EA2A-4C2F-83A7-23EF3B87451E}" type="presParOf" srcId="{84C99FCF-69FE-4686-A458-68FA0BA7D2D2}" destId="{8E0258E5-9F91-44A0-A777-C0AD34BE38C8}" srcOrd="0" destOrd="0" presId="urn:microsoft.com/office/officeart/2008/layout/HorizontalMultiLevelHierarchy"/>
    <dgm:cxn modelId="{2B24073D-B720-45E9-9ED1-4D0FDD44253A}" type="presParOf" srcId="{7E2CBC64-4653-4861-BD6B-56E86FDC3F21}" destId="{2978E564-758E-4B9A-B04D-A286F14C08C5}" srcOrd="1" destOrd="0" presId="urn:microsoft.com/office/officeart/2008/layout/HorizontalMultiLevelHierarchy"/>
    <dgm:cxn modelId="{717BAD88-2A1B-4436-BA13-5353E33DC861}" type="presParOf" srcId="{2978E564-758E-4B9A-B04D-A286F14C08C5}" destId="{F66F7019-C295-4E35-9C85-393797398CA7}" srcOrd="0" destOrd="0" presId="urn:microsoft.com/office/officeart/2008/layout/HorizontalMultiLevelHierarchy"/>
    <dgm:cxn modelId="{099EB4D2-8FC4-413A-9942-25AE4FDE4D85}" type="presParOf" srcId="{2978E564-758E-4B9A-B04D-A286F14C08C5}" destId="{6617D010-4E04-41B7-A31C-4B2DB4275489}" srcOrd="1" destOrd="0" presId="urn:microsoft.com/office/officeart/2008/layout/HorizontalMultiLevelHierarchy"/>
    <dgm:cxn modelId="{6828DC82-E11D-4741-977E-512D649880AD}" type="presParOf" srcId="{6617D010-4E04-41B7-A31C-4B2DB4275489}" destId="{BCBBE7F0-99CD-4617-80C4-7EDC243E502C}" srcOrd="0" destOrd="0" presId="urn:microsoft.com/office/officeart/2008/layout/HorizontalMultiLevelHierarchy"/>
    <dgm:cxn modelId="{B69EF3D0-18B8-4BA5-B97F-FAEF3C852A28}" type="presParOf" srcId="{BCBBE7F0-99CD-4617-80C4-7EDC243E502C}" destId="{9BF22A4B-9330-4E5B-9EEF-489808BA261C}" srcOrd="0" destOrd="0" presId="urn:microsoft.com/office/officeart/2008/layout/HorizontalMultiLevelHierarchy"/>
    <dgm:cxn modelId="{DAD1DB96-F96F-4B28-A0CC-46FC555B06F4}" type="presParOf" srcId="{6617D010-4E04-41B7-A31C-4B2DB4275489}" destId="{725951DB-C35A-4116-B8A6-744B3A3E6965}" srcOrd="1" destOrd="0" presId="urn:microsoft.com/office/officeart/2008/layout/HorizontalMultiLevelHierarchy"/>
    <dgm:cxn modelId="{B5D01577-0F36-4221-8015-4B80CAF51466}" type="presParOf" srcId="{725951DB-C35A-4116-B8A6-744B3A3E6965}" destId="{2382DB98-064A-40B2-B529-880351A475C6}" srcOrd="0" destOrd="0" presId="urn:microsoft.com/office/officeart/2008/layout/HorizontalMultiLevelHierarchy"/>
    <dgm:cxn modelId="{4F8102EB-CAF6-44FF-9E86-0BF3BF5C5D09}" type="presParOf" srcId="{725951DB-C35A-4116-B8A6-744B3A3E6965}" destId="{F81D9B1F-811E-4D90-A536-F68E63CFB9E3}" srcOrd="1" destOrd="0" presId="urn:microsoft.com/office/officeart/2008/layout/HorizontalMultiLevelHierarchy"/>
    <dgm:cxn modelId="{19B05B1F-DB65-404B-82E7-3ACD4BB16F4F}" type="presParOf" srcId="{6617D010-4E04-41B7-A31C-4B2DB4275489}" destId="{11B44D87-9B9C-4FD3-A971-AE8C90A5E129}" srcOrd="2" destOrd="0" presId="urn:microsoft.com/office/officeart/2008/layout/HorizontalMultiLevelHierarchy"/>
    <dgm:cxn modelId="{5C6CC18D-970A-4BD1-B791-D4765F15DB75}" type="presParOf" srcId="{11B44D87-9B9C-4FD3-A971-AE8C90A5E129}" destId="{DFF8E310-02FD-4CF5-8DCC-1C0147C50F32}" srcOrd="0" destOrd="0" presId="urn:microsoft.com/office/officeart/2008/layout/HorizontalMultiLevelHierarchy"/>
    <dgm:cxn modelId="{EDB04564-1F87-4F45-8290-69186B122479}" type="presParOf" srcId="{6617D010-4E04-41B7-A31C-4B2DB4275489}" destId="{00B34E52-8309-406D-A6EB-7214BE0DB7D7}" srcOrd="3" destOrd="0" presId="urn:microsoft.com/office/officeart/2008/layout/HorizontalMultiLevelHierarchy"/>
    <dgm:cxn modelId="{B3F404EE-A2F1-4399-BFAA-CD669E9F6AEB}" type="presParOf" srcId="{00B34E52-8309-406D-A6EB-7214BE0DB7D7}" destId="{D093960C-0F64-44B4-AF45-190DE81335A8}" srcOrd="0" destOrd="0" presId="urn:microsoft.com/office/officeart/2008/layout/HorizontalMultiLevelHierarchy"/>
    <dgm:cxn modelId="{B1302109-E659-4A34-9D66-0FF807678229}" type="presParOf" srcId="{00B34E52-8309-406D-A6EB-7214BE0DB7D7}" destId="{CBB779AA-B7DA-4103-9B28-886508F2036F}" srcOrd="1" destOrd="0" presId="urn:microsoft.com/office/officeart/2008/layout/HorizontalMultiLevelHierarchy"/>
    <dgm:cxn modelId="{527D29D3-A8EA-466C-8AE4-413F4AFA36FD}" type="presParOf" srcId="{6617D010-4E04-41B7-A31C-4B2DB4275489}" destId="{A1367C94-2FE6-4686-B514-102084D2B3B7}" srcOrd="4" destOrd="0" presId="urn:microsoft.com/office/officeart/2008/layout/HorizontalMultiLevelHierarchy"/>
    <dgm:cxn modelId="{FB7B7008-F139-48F1-A3CC-1557286CA1E6}" type="presParOf" srcId="{A1367C94-2FE6-4686-B514-102084D2B3B7}" destId="{F03EAF02-A6EB-4337-8E5C-F59073BBD176}" srcOrd="0" destOrd="0" presId="urn:microsoft.com/office/officeart/2008/layout/HorizontalMultiLevelHierarchy"/>
    <dgm:cxn modelId="{7D258DD6-4775-47DC-BE36-ED728A2B9037}" type="presParOf" srcId="{6617D010-4E04-41B7-A31C-4B2DB4275489}" destId="{6854A6A7-D73A-4F6F-AEC8-D37D58DA0F0B}" srcOrd="5" destOrd="0" presId="urn:microsoft.com/office/officeart/2008/layout/HorizontalMultiLevelHierarchy"/>
    <dgm:cxn modelId="{4133084A-CFCE-4482-8922-B65D4901D1FE}" type="presParOf" srcId="{6854A6A7-D73A-4F6F-AEC8-D37D58DA0F0B}" destId="{3A54F4F4-4C8C-4903-AC9B-1DEC506DA27E}" srcOrd="0" destOrd="0" presId="urn:microsoft.com/office/officeart/2008/layout/HorizontalMultiLevelHierarchy"/>
    <dgm:cxn modelId="{2D35B8D5-1118-4D49-A40F-BB5C4546B0B8}" type="presParOf" srcId="{6854A6A7-D73A-4F6F-AEC8-D37D58DA0F0B}" destId="{ABAB1F2B-3766-4F84-A196-640D94C95956}" srcOrd="1" destOrd="0" presId="urn:microsoft.com/office/officeart/2008/layout/HorizontalMultiLevelHierarchy"/>
    <dgm:cxn modelId="{59C817B7-5C5F-4391-A036-E1A91F9093FD}" type="presParOf" srcId="{7E2CBC64-4653-4861-BD6B-56E86FDC3F21}" destId="{88F8B122-B832-4824-8D32-CA503DB2CA3B}" srcOrd="2" destOrd="0" presId="urn:microsoft.com/office/officeart/2008/layout/HorizontalMultiLevelHierarchy"/>
    <dgm:cxn modelId="{D30BCB80-AE7F-4803-A1FC-EBA42AF7528C}" type="presParOf" srcId="{88F8B122-B832-4824-8D32-CA503DB2CA3B}" destId="{65F91852-57DE-428B-B57D-1578FEC6731E}" srcOrd="0" destOrd="0" presId="urn:microsoft.com/office/officeart/2008/layout/HorizontalMultiLevelHierarchy"/>
    <dgm:cxn modelId="{6BD6CC46-A6F8-479F-9D16-03B05C9A2113}" type="presParOf" srcId="{7E2CBC64-4653-4861-BD6B-56E86FDC3F21}" destId="{8EFF960C-B3EF-4C3B-993E-2EC37B7E304B}" srcOrd="3" destOrd="0" presId="urn:microsoft.com/office/officeart/2008/layout/HorizontalMultiLevelHierarchy"/>
    <dgm:cxn modelId="{BCFC7A3B-83F2-4403-8FE6-BBBA87548DD1}" type="presParOf" srcId="{8EFF960C-B3EF-4C3B-993E-2EC37B7E304B}" destId="{AEA08B7E-6052-423C-B7B8-F127B96B1988}" srcOrd="0" destOrd="0" presId="urn:microsoft.com/office/officeart/2008/layout/HorizontalMultiLevelHierarchy"/>
    <dgm:cxn modelId="{C6A79557-1693-4EEA-9C44-D8D19D4647E0}" type="presParOf" srcId="{8EFF960C-B3EF-4C3B-993E-2EC37B7E304B}" destId="{202BF253-3092-4BA5-95E7-B3F49102A301}" srcOrd="1" destOrd="0" presId="urn:microsoft.com/office/officeart/2008/layout/HorizontalMultiLevelHierarchy"/>
    <dgm:cxn modelId="{4DB32761-B4A1-4413-B7A9-ADC2235B62BC}" type="presParOf" srcId="{202BF253-3092-4BA5-95E7-B3F49102A301}" destId="{20C3F03F-0F56-475C-A566-EA4148C7710E}" srcOrd="0" destOrd="0" presId="urn:microsoft.com/office/officeart/2008/layout/HorizontalMultiLevelHierarchy"/>
    <dgm:cxn modelId="{92C381E5-AD37-49DD-81A2-AFC6C9D5FB92}" type="presParOf" srcId="{20C3F03F-0F56-475C-A566-EA4148C7710E}" destId="{6888ED20-6437-407E-8502-E7F22E1320A6}" srcOrd="0" destOrd="0" presId="urn:microsoft.com/office/officeart/2008/layout/HorizontalMultiLevelHierarchy"/>
    <dgm:cxn modelId="{45C585B5-22DA-444D-A168-78A353631C7B}" type="presParOf" srcId="{202BF253-3092-4BA5-95E7-B3F49102A301}" destId="{26703525-E203-499C-9648-03475BBCD99A}" srcOrd="1" destOrd="0" presId="urn:microsoft.com/office/officeart/2008/layout/HorizontalMultiLevelHierarchy"/>
    <dgm:cxn modelId="{8CED43BA-DBC0-411C-94F5-A09C4762827A}" type="presParOf" srcId="{26703525-E203-499C-9648-03475BBCD99A}" destId="{DC7AAE2E-E7E9-481C-AE80-1CB6F0F97A84}" srcOrd="0" destOrd="0" presId="urn:microsoft.com/office/officeart/2008/layout/HorizontalMultiLevelHierarchy"/>
    <dgm:cxn modelId="{1DA5B3CC-E8A6-4649-BA09-5231B549315A}" type="presParOf" srcId="{26703525-E203-499C-9648-03475BBCD99A}" destId="{DFAD5916-56C1-4244-8224-E8301A39122C}" srcOrd="1" destOrd="0" presId="urn:microsoft.com/office/officeart/2008/layout/HorizontalMultiLevelHierarchy"/>
    <dgm:cxn modelId="{FE145CC4-B2B6-4A86-A7D6-C9AA6440F8B5}" type="presParOf" srcId="{202BF253-3092-4BA5-95E7-B3F49102A301}" destId="{667D8F3E-FF47-4ECD-B116-177CE4456949}" srcOrd="2" destOrd="0" presId="urn:microsoft.com/office/officeart/2008/layout/HorizontalMultiLevelHierarchy"/>
    <dgm:cxn modelId="{5494C7C6-461E-4711-90F4-3FB8C308BFCA}" type="presParOf" srcId="{667D8F3E-FF47-4ECD-B116-177CE4456949}" destId="{545742C4-CCDE-438D-8B97-29CC7F8B90D2}" srcOrd="0" destOrd="0" presId="urn:microsoft.com/office/officeart/2008/layout/HorizontalMultiLevelHierarchy"/>
    <dgm:cxn modelId="{0D071423-8995-4EA8-AC42-99847540603A}" type="presParOf" srcId="{202BF253-3092-4BA5-95E7-B3F49102A301}" destId="{2DAFE9CF-12CF-49BE-BEAD-EB77EEDC0661}" srcOrd="3" destOrd="0" presId="urn:microsoft.com/office/officeart/2008/layout/HorizontalMultiLevelHierarchy"/>
    <dgm:cxn modelId="{3E021F84-A427-4F2D-B3A3-773F51B08E6A}" type="presParOf" srcId="{2DAFE9CF-12CF-49BE-BEAD-EB77EEDC0661}" destId="{C133303F-E4EC-49B4-8D1C-CB75F80AA20E}" srcOrd="0" destOrd="0" presId="urn:microsoft.com/office/officeart/2008/layout/HorizontalMultiLevelHierarchy"/>
    <dgm:cxn modelId="{B0D432D4-8BD4-400D-8A09-FC97345E1506}" type="presParOf" srcId="{2DAFE9CF-12CF-49BE-BEAD-EB77EEDC0661}" destId="{22A6A123-E380-4B73-9F77-F8464E18DC5F}" srcOrd="1" destOrd="0" presId="urn:microsoft.com/office/officeart/2008/layout/HorizontalMultiLevelHierarchy"/>
    <dgm:cxn modelId="{96CF3EFC-EF38-4C04-A692-2AA20297B1CD}" type="presParOf" srcId="{7E2CBC64-4653-4861-BD6B-56E86FDC3F21}" destId="{328E7216-4EB5-4C0C-9696-2129137303E2}" srcOrd="4" destOrd="0" presId="urn:microsoft.com/office/officeart/2008/layout/HorizontalMultiLevelHierarchy"/>
    <dgm:cxn modelId="{CBE6B494-2239-454A-ADA0-F10B02A2D6F0}" type="presParOf" srcId="{328E7216-4EB5-4C0C-9696-2129137303E2}" destId="{DC994CF7-16B2-4E8C-86B0-390B798B0379}" srcOrd="0" destOrd="0" presId="urn:microsoft.com/office/officeart/2008/layout/HorizontalMultiLevelHierarchy"/>
    <dgm:cxn modelId="{1E10E183-9AAB-4191-8AC3-EC747A5D425B}" type="presParOf" srcId="{7E2CBC64-4653-4861-BD6B-56E86FDC3F21}" destId="{08F2658B-D8DB-4A07-AD25-E753635F545F}" srcOrd="5" destOrd="0" presId="urn:microsoft.com/office/officeart/2008/layout/HorizontalMultiLevelHierarchy"/>
    <dgm:cxn modelId="{12023C19-5454-4938-B199-8F4E331FBA62}" type="presParOf" srcId="{08F2658B-D8DB-4A07-AD25-E753635F545F}" destId="{22565548-DB20-4FE6-B772-1D25F20CD0F6}" srcOrd="0" destOrd="0" presId="urn:microsoft.com/office/officeart/2008/layout/HorizontalMultiLevelHierarchy"/>
    <dgm:cxn modelId="{9C701FFA-800A-4A98-AF0C-7CE60871DA1D}" type="presParOf" srcId="{08F2658B-D8DB-4A07-AD25-E753635F545F}" destId="{9088C329-295B-470F-B8FF-DF83032AA145}" srcOrd="1" destOrd="0" presId="urn:microsoft.com/office/officeart/2008/layout/HorizontalMultiLevelHierarchy"/>
    <dgm:cxn modelId="{276D7116-2B31-4ECC-B86E-E3B208DABE94}" type="presParOf" srcId="{9088C329-295B-470F-B8FF-DF83032AA145}" destId="{7EAD5AAF-F258-4E73-88E2-D297D3CDAC0C}" srcOrd="0" destOrd="0" presId="urn:microsoft.com/office/officeart/2008/layout/HorizontalMultiLevelHierarchy"/>
    <dgm:cxn modelId="{C1A6165E-0E41-4646-AE85-5123DE1B464B}" type="presParOf" srcId="{7EAD5AAF-F258-4E73-88E2-D297D3CDAC0C}" destId="{16E01EC0-ECB8-49FE-B397-5C9C8D79DCF8}" srcOrd="0" destOrd="0" presId="urn:microsoft.com/office/officeart/2008/layout/HorizontalMultiLevelHierarchy"/>
    <dgm:cxn modelId="{53E55C8B-0C3D-457A-8963-662CEEA6EA99}" type="presParOf" srcId="{9088C329-295B-470F-B8FF-DF83032AA145}" destId="{101928D8-A4B9-443C-BA59-067BF88E9A20}" srcOrd="1" destOrd="0" presId="urn:microsoft.com/office/officeart/2008/layout/HorizontalMultiLevelHierarchy"/>
    <dgm:cxn modelId="{10CAF78C-AC5C-4A29-938C-6BC2EB8EB2D7}" type="presParOf" srcId="{101928D8-A4B9-443C-BA59-067BF88E9A20}" destId="{32784349-E59B-4A53-BAEB-C165B1A7B32A}" srcOrd="0" destOrd="0" presId="urn:microsoft.com/office/officeart/2008/layout/HorizontalMultiLevelHierarchy"/>
    <dgm:cxn modelId="{6E7C8E9D-3DBA-45F1-BFA4-5923922AD1F0}" type="presParOf" srcId="{101928D8-A4B9-443C-BA59-067BF88E9A20}" destId="{6AD49F56-734E-4157-AE3F-086818ECD092}" srcOrd="1" destOrd="0" presId="urn:microsoft.com/office/officeart/2008/layout/HorizontalMultiLevelHierarchy"/>
    <dgm:cxn modelId="{35EE1788-04DD-486C-BEE4-406722431E65}" type="presParOf" srcId="{31395D2C-4B1C-4E75-9F52-3E0DA71A796D}" destId="{01510E2A-5E7C-4839-9218-0BEA9D0B818D}" srcOrd="4" destOrd="0" presId="urn:microsoft.com/office/officeart/2008/layout/HorizontalMultiLevelHierarchy"/>
    <dgm:cxn modelId="{A0148CB0-8C3E-473E-8FFF-1342593A9821}" type="presParOf" srcId="{01510E2A-5E7C-4839-9218-0BEA9D0B818D}" destId="{383C8771-74BE-4CF1-9B37-4E28F532AC68}" srcOrd="0" destOrd="0" presId="urn:microsoft.com/office/officeart/2008/layout/HorizontalMultiLevelHierarchy"/>
    <dgm:cxn modelId="{9058444F-92B2-41DA-9DB7-5A5F05222AB4}" type="presParOf" srcId="{31395D2C-4B1C-4E75-9F52-3E0DA71A796D}" destId="{6CA86D79-B57C-4D4E-A9A8-69DC1AE2A202}" srcOrd="5" destOrd="0" presId="urn:microsoft.com/office/officeart/2008/layout/HorizontalMultiLevelHierarchy"/>
    <dgm:cxn modelId="{5A3AEF36-DBC2-44D0-97BF-9327D6A58DD4}" type="presParOf" srcId="{6CA86D79-B57C-4D4E-A9A8-69DC1AE2A202}" destId="{CD5A0A29-72C9-4EF0-A983-E735FFC0BE4C}" srcOrd="0" destOrd="0" presId="urn:microsoft.com/office/officeart/2008/layout/HorizontalMultiLevelHierarchy"/>
    <dgm:cxn modelId="{686ACE25-FB39-494B-8292-2D80F67B4637}" type="presParOf" srcId="{6CA86D79-B57C-4D4E-A9A8-69DC1AE2A202}" destId="{FBD7B30D-18C3-4DA6-950F-FED99F4CC254}" srcOrd="1" destOrd="0" presId="urn:microsoft.com/office/officeart/2008/layout/HorizontalMultiLevelHierarchy"/>
    <dgm:cxn modelId="{A89425C3-E2B9-40A3-A3DA-6700A7EBE9CD}" type="presParOf" srcId="{FBD7B30D-18C3-4DA6-950F-FED99F4CC254}" destId="{C70F0CA1-FC97-4C50-A099-C8DF123471A0}" srcOrd="0" destOrd="0" presId="urn:microsoft.com/office/officeart/2008/layout/HorizontalMultiLevelHierarchy"/>
    <dgm:cxn modelId="{B4467048-6B54-482E-BA77-6BF2E67E60B4}" type="presParOf" srcId="{C70F0CA1-FC97-4C50-A099-C8DF123471A0}" destId="{4F5091C6-0607-41EA-A84B-8A399D788266}" srcOrd="0" destOrd="0" presId="urn:microsoft.com/office/officeart/2008/layout/HorizontalMultiLevelHierarchy"/>
    <dgm:cxn modelId="{021C625D-E9A6-4003-BA2D-E2BA0CFFE5CF}" type="presParOf" srcId="{FBD7B30D-18C3-4DA6-950F-FED99F4CC254}" destId="{8478E0ED-9BEF-4C5F-B9F9-F42CFFDB774F}" srcOrd="1" destOrd="0" presId="urn:microsoft.com/office/officeart/2008/layout/HorizontalMultiLevelHierarchy"/>
    <dgm:cxn modelId="{36E4C563-75D6-4647-AC21-7B683A163F05}" type="presParOf" srcId="{8478E0ED-9BEF-4C5F-B9F9-F42CFFDB774F}" destId="{658E0400-F2D2-41DD-8D7E-DCFBEE4BA4FB}" srcOrd="0" destOrd="0" presId="urn:microsoft.com/office/officeart/2008/layout/HorizontalMultiLevelHierarchy"/>
    <dgm:cxn modelId="{0AD964D7-C502-4C46-BC58-A3CD8F9A9BB5}" type="presParOf" srcId="{8478E0ED-9BEF-4C5F-B9F9-F42CFFDB774F}" destId="{2E00BDF1-7CD8-4DF5-8EF9-EC543C41E257}" srcOrd="1" destOrd="0" presId="urn:microsoft.com/office/officeart/2008/layout/HorizontalMultiLevelHierarchy"/>
    <dgm:cxn modelId="{4046E9B7-05A7-443F-9972-8C51875039B0}" type="presParOf" srcId="{2E00BDF1-7CD8-4DF5-8EF9-EC543C41E257}" destId="{30531FF8-13B6-42DE-92DC-0D5F4BFA5C7B}" srcOrd="0" destOrd="0" presId="urn:microsoft.com/office/officeart/2008/layout/HorizontalMultiLevelHierarchy"/>
    <dgm:cxn modelId="{4C7B9B14-2AD3-4DF1-BF6A-D87EA68B52AD}" type="presParOf" srcId="{30531FF8-13B6-42DE-92DC-0D5F4BFA5C7B}" destId="{C1A9A291-7B3F-4797-9243-34B8C63A0650}" srcOrd="0" destOrd="0" presId="urn:microsoft.com/office/officeart/2008/layout/HorizontalMultiLevelHierarchy"/>
    <dgm:cxn modelId="{A038A9A7-28F0-4FA4-9376-4DF9C8FA1A9B}" type="presParOf" srcId="{2E00BDF1-7CD8-4DF5-8EF9-EC543C41E257}" destId="{CCEC7433-0820-4CD8-92E5-9D0893C37109}" srcOrd="1" destOrd="0" presId="urn:microsoft.com/office/officeart/2008/layout/HorizontalMultiLevelHierarchy"/>
    <dgm:cxn modelId="{96B0EC23-766E-41E8-8952-17ABBCDDF9A8}" type="presParOf" srcId="{CCEC7433-0820-4CD8-92E5-9D0893C37109}" destId="{7564C75C-DFDB-42BB-98BF-D9E258677AD7}" srcOrd="0" destOrd="0" presId="urn:microsoft.com/office/officeart/2008/layout/HorizontalMultiLevelHierarchy"/>
    <dgm:cxn modelId="{046C1ADA-8E02-425F-9D1F-5FA00C854585}" type="presParOf" srcId="{CCEC7433-0820-4CD8-92E5-9D0893C37109}" destId="{D7556BB9-F7BA-412F-88B8-A8D743B98A0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59FA20-3635-4567-8517-9780842F8C68}" type="doc">
      <dgm:prSet loTypeId="urn:microsoft.com/office/officeart/2005/8/layout/hierarchy6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07C94E34-B1C6-4CD5-8376-F073F5E3F426}">
      <dgm:prSet phldrT="[Текст]"/>
      <dgm:spPr/>
      <dgm:t>
        <a:bodyPr/>
        <a:lstStyle/>
        <a:p>
          <a:r>
            <a:rPr lang="ru-RU" dirty="0"/>
            <a:t>производство ЛП</a:t>
          </a:r>
        </a:p>
      </dgm:t>
    </dgm:pt>
    <dgm:pt modelId="{35FB2795-8261-43EC-97EE-D4790C6838F2}" type="parTrans" cxnId="{DA136C05-BCBA-4F71-9834-5A0CBCC89E2A}">
      <dgm:prSet/>
      <dgm:spPr/>
      <dgm:t>
        <a:bodyPr/>
        <a:lstStyle/>
        <a:p>
          <a:endParaRPr lang="ru-RU"/>
        </a:p>
      </dgm:t>
    </dgm:pt>
    <dgm:pt modelId="{C601FCFD-239B-48A0-BF4D-4C0A672E785F}" type="sibTrans" cxnId="{DA136C05-BCBA-4F71-9834-5A0CBCC89E2A}">
      <dgm:prSet/>
      <dgm:spPr/>
      <dgm:t>
        <a:bodyPr/>
        <a:lstStyle/>
        <a:p>
          <a:endParaRPr lang="ru-RU"/>
        </a:p>
      </dgm:t>
    </dgm:pt>
    <dgm:pt modelId="{C54DA265-0B6B-441F-9C7E-92B3E8EB9AB1}">
      <dgm:prSet phldrT="[Текст]"/>
      <dgm:spPr/>
      <dgm:t>
        <a:bodyPr/>
        <a:lstStyle/>
        <a:p>
          <a:r>
            <a:rPr lang="ru-RU" dirty="0"/>
            <a:t>да: </a:t>
          </a:r>
          <a:r>
            <a:rPr lang="ru-RU" b="1" dirty="0">
              <a:solidFill>
                <a:srgbClr val="336600"/>
              </a:solidFill>
            </a:rPr>
            <a:t>50</a:t>
          </a:r>
        </a:p>
      </dgm:t>
    </dgm:pt>
    <dgm:pt modelId="{FE1C377F-C49F-4D97-886E-253063616E7D}" type="parTrans" cxnId="{2522BC72-6C45-45BA-8F3F-12956C6B8F5D}">
      <dgm:prSet/>
      <dgm:spPr/>
      <dgm:t>
        <a:bodyPr/>
        <a:lstStyle/>
        <a:p>
          <a:endParaRPr lang="ru-RU"/>
        </a:p>
      </dgm:t>
    </dgm:pt>
    <dgm:pt modelId="{A5959ACD-2AC3-418C-BDD5-81670733891E}" type="sibTrans" cxnId="{2522BC72-6C45-45BA-8F3F-12956C6B8F5D}">
      <dgm:prSet/>
      <dgm:spPr/>
      <dgm:t>
        <a:bodyPr/>
        <a:lstStyle/>
        <a:p>
          <a:endParaRPr lang="ru-RU"/>
        </a:p>
      </dgm:t>
    </dgm:pt>
    <dgm:pt modelId="{9E1D48AE-24F8-4B34-A823-434885661F57}">
      <dgm:prSet phldrT="[Текст]"/>
      <dgm:spPr/>
      <dgm:t>
        <a:bodyPr/>
        <a:lstStyle/>
        <a:p>
          <a:r>
            <a:rPr lang="ru-RU" dirty="0"/>
            <a:t>да: </a:t>
          </a:r>
          <a:r>
            <a:rPr lang="ru-RU" b="1" dirty="0">
              <a:solidFill>
                <a:srgbClr val="336600"/>
              </a:solidFill>
            </a:rPr>
            <a:t>50</a:t>
          </a:r>
        </a:p>
      </dgm:t>
    </dgm:pt>
    <dgm:pt modelId="{3A1D7619-187D-4133-8551-884E52451B20}" type="parTrans" cxnId="{988F0F76-3C55-42AA-AE42-6946FFE9261D}">
      <dgm:prSet/>
      <dgm:spPr/>
      <dgm:t>
        <a:bodyPr/>
        <a:lstStyle/>
        <a:p>
          <a:endParaRPr lang="ru-RU"/>
        </a:p>
      </dgm:t>
    </dgm:pt>
    <dgm:pt modelId="{C9C443A0-A24D-4087-8C5A-476FB75DB14B}" type="sibTrans" cxnId="{988F0F76-3C55-42AA-AE42-6946FFE9261D}">
      <dgm:prSet/>
      <dgm:spPr/>
      <dgm:t>
        <a:bodyPr/>
        <a:lstStyle/>
        <a:p>
          <a:endParaRPr lang="ru-RU"/>
        </a:p>
      </dgm:t>
    </dgm:pt>
    <dgm:pt modelId="{6941D041-BD9B-477F-8A4F-9ACB8A33ED56}">
      <dgm:prSet phldrT="[Текст]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ru-RU" dirty="0">
              <a:solidFill>
                <a:schemeClr val="bg1">
                  <a:lumMod val="75000"/>
                </a:schemeClr>
              </a:solidFill>
            </a:rPr>
            <a:t>нет</a:t>
          </a:r>
        </a:p>
      </dgm:t>
    </dgm:pt>
    <dgm:pt modelId="{16C4B662-2D97-4B9B-B9B5-0834F36C52E3}" type="parTrans" cxnId="{36ACFD74-3375-4DE5-979F-BE175A314A3A}">
      <dgm:prSet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ru-RU"/>
        </a:p>
      </dgm:t>
    </dgm:pt>
    <dgm:pt modelId="{A220F791-53C7-44A7-89B9-DD857C4C95A8}" type="sibTrans" cxnId="{36ACFD74-3375-4DE5-979F-BE175A314A3A}">
      <dgm:prSet/>
      <dgm:spPr/>
      <dgm:t>
        <a:bodyPr/>
        <a:lstStyle/>
        <a:p>
          <a:endParaRPr lang="ru-RU"/>
        </a:p>
      </dgm:t>
    </dgm:pt>
    <dgm:pt modelId="{A99AC1C1-DEBF-4D1F-8F32-552DB2F3AA0C}">
      <dgm:prSet phldrT="[Текст]"/>
      <dgm:spPr/>
      <dgm:t>
        <a:bodyPr/>
        <a:lstStyle/>
        <a:p>
          <a:r>
            <a:rPr lang="ru-RU" dirty="0"/>
            <a:t>нет</a:t>
          </a:r>
        </a:p>
      </dgm:t>
    </dgm:pt>
    <dgm:pt modelId="{8B1147E9-1A7D-4D56-BE1F-8BB4A2D930D3}" type="parTrans" cxnId="{8723E609-D2BA-4BBB-893F-2B2FB1864FD7}">
      <dgm:prSet/>
      <dgm:spPr/>
      <dgm:t>
        <a:bodyPr/>
        <a:lstStyle/>
        <a:p>
          <a:endParaRPr lang="ru-RU"/>
        </a:p>
      </dgm:t>
    </dgm:pt>
    <dgm:pt modelId="{811368C5-CDB2-4DBE-8B02-CAA10AC5E5E3}" type="sibTrans" cxnId="{8723E609-D2BA-4BBB-893F-2B2FB1864FD7}">
      <dgm:prSet/>
      <dgm:spPr/>
      <dgm:t>
        <a:bodyPr/>
        <a:lstStyle/>
        <a:p>
          <a:endParaRPr lang="ru-RU"/>
        </a:p>
      </dgm:t>
    </dgm:pt>
    <dgm:pt modelId="{A42A688C-744D-43C2-9123-A55F94E3E5C2}">
      <dgm:prSet phldrT="[Текст]"/>
      <dgm:spPr/>
      <dgm:t>
        <a:bodyPr/>
        <a:lstStyle/>
        <a:p>
          <a:r>
            <a:rPr lang="ru-RU" dirty="0"/>
            <a:t>да: </a:t>
          </a:r>
          <a:r>
            <a:rPr lang="ru-RU" b="1" dirty="0">
              <a:solidFill>
                <a:srgbClr val="336600"/>
              </a:solidFill>
            </a:rPr>
            <a:t>50</a:t>
          </a:r>
        </a:p>
      </dgm:t>
    </dgm:pt>
    <dgm:pt modelId="{0522E2C4-07EE-41A5-8C6C-DE2030AD7F90}" type="parTrans" cxnId="{CE333C3B-3366-4EF7-9116-3CFDF658DE33}">
      <dgm:prSet/>
      <dgm:spPr/>
      <dgm:t>
        <a:bodyPr/>
        <a:lstStyle/>
        <a:p>
          <a:endParaRPr lang="ru-RU"/>
        </a:p>
      </dgm:t>
    </dgm:pt>
    <dgm:pt modelId="{ED2E1D0D-CCC9-4A97-8D9A-3D1B269B8E5E}" type="sibTrans" cxnId="{CE333C3B-3366-4EF7-9116-3CFDF658DE33}">
      <dgm:prSet/>
      <dgm:spPr/>
      <dgm:t>
        <a:bodyPr/>
        <a:lstStyle/>
        <a:p>
          <a:endParaRPr lang="ru-RU"/>
        </a:p>
      </dgm:t>
    </dgm:pt>
    <dgm:pt modelId="{EC25AAB3-6649-42B1-9D6A-2FE4CDED9F64}">
      <dgm:prSet phldrT="[Текст]"/>
      <dgm:spPr>
        <a:solidFill>
          <a:schemeClr val="accent3">
            <a:lumMod val="95000"/>
          </a:schemeClr>
        </a:solidFill>
      </dgm:spPr>
      <dgm:t>
        <a:bodyPr/>
        <a:lstStyle/>
        <a:p>
          <a:r>
            <a:rPr lang="ru-RU" dirty="0"/>
            <a:t>стадии производства в ЕАЭС:</a:t>
          </a:r>
        </a:p>
      </dgm:t>
    </dgm:pt>
    <dgm:pt modelId="{CCA681A8-2413-48EE-81B9-415B9546D5BD}" type="parTrans" cxnId="{B54918EB-0195-45A0-8D54-D0072330D144}">
      <dgm:prSet/>
      <dgm:spPr/>
      <dgm:t>
        <a:bodyPr/>
        <a:lstStyle/>
        <a:p>
          <a:endParaRPr lang="ru-RU"/>
        </a:p>
      </dgm:t>
    </dgm:pt>
    <dgm:pt modelId="{DA27D8D3-B3CB-4FCB-ACF2-833ECE1FACDF}" type="sibTrans" cxnId="{B54918EB-0195-45A0-8D54-D0072330D144}">
      <dgm:prSet/>
      <dgm:spPr/>
      <dgm:t>
        <a:bodyPr/>
        <a:lstStyle/>
        <a:p>
          <a:endParaRPr lang="ru-RU"/>
        </a:p>
      </dgm:t>
    </dgm:pt>
    <dgm:pt modelId="{C94EF2B4-D944-4D5C-9B1C-97B5C5D3FA33}">
      <dgm:prSet phldrT="[Текст]"/>
      <dgm:spPr>
        <a:solidFill>
          <a:schemeClr val="accent3">
            <a:lumMod val="95000"/>
          </a:schemeClr>
        </a:solidFill>
      </dgm:spPr>
      <dgm:t>
        <a:bodyPr/>
        <a:lstStyle/>
        <a:p>
          <a:r>
            <a:rPr lang="ru-RU" dirty="0"/>
            <a:t>производство фармацевтической субстанции</a:t>
          </a:r>
        </a:p>
      </dgm:t>
    </dgm:pt>
    <dgm:pt modelId="{20BFBA61-CE24-410E-BE78-C282A077E3B1}" type="parTrans" cxnId="{A5F0A04D-7284-4D0F-8EFA-65ED27017A7D}">
      <dgm:prSet/>
      <dgm:spPr/>
      <dgm:t>
        <a:bodyPr/>
        <a:lstStyle/>
        <a:p>
          <a:endParaRPr lang="ru-RU"/>
        </a:p>
      </dgm:t>
    </dgm:pt>
    <dgm:pt modelId="{F6ED3825-AFE4-4043-96E0-DC1D0DC827F3}" type="sibTrans" cxnId="{A5F0A04D-7284-4D0F-8EFA-65ED27017A7D}">
      <dgm:prSet/>
      <dgm:spPr/>
      <dgm:t>
        <a:bodyPr/>
        <a:lstStyle/>
        <a:p>
          <a:endParaRPr lang="ru-RU"/>
        </a:p>
      </dgm:t>
    </dgm:pt>
    <dgm:pt modelId="{83C61F48-5863-47D5-8DF6-2DC31A30DB54}">
      <dgm:prSet phldrT="[Текст]"/>
      <dgm:spPr>
        <a:solidFill>
          <a:schemeClr val="accent3">
            <a:lumMod val="95000"/>
          </a:schemeClr>
        </a:solidFill>
      </dgm:spPr>
      <dgm:t>
        <a:bodyPr/>
        <a:lstStyle/>
        <a:p>
          <a:r>
            <a:rPr lang="ru-RU" dirty="0"/>
            <a:t>производство готовой лекарственной формы</a:t>
          </a:r>
        </a:p>
      </dgm:t>
    </dgm:pt>
    <dgm:pt modelId="{1475F898-240D-43B8-A4B0-458BF6B296F6}" type="parTrans" cxnId="{E57AA944-4C2B-4DD9-AED3-456D0FF2C6BB}">
      <dgm:prSet/>
      <dgm:spPr/>
      <dgm:t>
        <a:bodyPr/>
        <a:lstStyle/>
        <a:p>
          <a:endParaRPr lang="ru-RU"/>
        </a:p>
      </dgm:t>
    </dgm:pt>
    <dgm:pt modelId="{D6D24462-287A-49C1-A12F-E1E3960C6BB9}" type="sibTrans" cxnId="{E57AA944-4C2B-4DD9-AED3-456D0FF2C6BB}">
      <dgm:prSet/>
      <dgm:spPr/>
      <dgm:t>
        <a:bodyPr/>
        <a:lstStyle/>
        <a:p>
          <a:endParaRPr lang="ru-RU"/>
        </a:p>
      </dgm:t>
    </dgm:pt>
    <dgm:pt modelId="{F9B1F409-3642-49AB-9827-D8F78D5EFB31}">
      <dgm:prSet phldrT="[Текст]"/>
      <dgm:spPr>
        <a:solidFill>
          <a:schemeClr val="accent3">
            <a:lumMod val="95000"/>
          </a:schemeClr>
        </a:solidFill>
      </dgm:spPr>
      <dgm:t>
        <a:bodyPr/>
        <a:lstStyle/>
        <a:p>
          <a:r>
            <a:rPr lang="ru-RU" dirty="0"/>
            <a:t>упаковка первичная / вторичная / выпускающий контроль качества</a:t>
          </a:r>
        </a:p>
      </dgm:t>
    </dgm:pt>
    <dgm:pt modelId="{1708ECB3-75C8-43F3-A5F7-502A84957410}" type="parTrans" cxnId="{B2A94319-0CB1-481F-B7F3-80055744D06C}">
      <dgm:prSet/>
      <dgm:spPr/>
      <dgm:t>
        <a:bodyPr/>
        <a:lstStyle/>
        <a:p>
          <a:endParaRPr lang="ru-RU"/>
        </a:p>
      </dgm:t>
    </dgm:pt>
    <dgm:pt modelId="{A74D901B-E9E8-4971-82E0-F3CCCCD2E5DA}" type="sibTrans" cxnId="{B2A94319-0CB1-481F-B7F3-80055744D06C}">
      <dgm:prSet/>
      <dgm:spPr/>
      <dgm:t>
        <a:bodyPr/>
        <a:lstStyle/>
        <a:p>
          <a:endParaRPr lang="ru-RU"/>
        </a:p>
      </dgm:t>
    </dgm:pt>
    <dgm:pt modelId="{62250213-A595-4871-8BA8-29A65FB4DBD9}">
      <dgm:prSet phldrT="[Текст]"/>
      <dgm:spPr/>
      <dgm:t>
        <a:bodyPr/>
        <a:lstStyle/>
        <a:p>
          <a:r>
            <a:rPr lang="ru-RU" dirty="0"/>
            <a:t>да</a:t>
          </a:r>
        </a:p>
      </dgm:t>
    </dgm:pt>
    <dgm:pt modelId="{16A269A8-6E18-4EC8-BC2C-4BBE95E582CB}" type="parTrans" cxnId="{E058ECA3-1A85-494D-AA34-D6C25BE96D7D}">
      <dgm:prSet/>
      <dgm:spPr/>
      <dgm:t>
        <a:bodyPr/>
        <a:lstStyle/>
        <a:p>
          <a:endParaRPr lang="ru-RU"/>
        </a:p>
      </dgm:t>
    </dgm:pt>
    <dgm:pt modelId="{FA8C5C13-0165-4F6F-A410-B656A955F70E}" type="sibTrans" cxnId="{E058ECA3-1A85-494D-AA34-D6C25BE96D7D}">
      <dgm:prSet/>
      <dgm:spPr/>
      <dgm:t>
        <a:bodyPr/>
        <a:lstStyle/>
        <a:p>
          <a:endParaRPr lang="ru-RU"/>
        </a:p>
      </dgm:t>
    </dgm:pt>
    <dgm:pt modelId="{14D74924-34A0-4126-9A3E-D0F63666700D}">
      <dgm:prSet phldrT="[Текст]"/>
      <dgm:spPr>
        <a:solidFill>
          <a:schemeClr val="accent3">
            <a:lumMod val="95000"/>
          </a:schemeClr>
        </a:solidFill>
      </dgm:spPr>
      <dgm:t>
        <a:bodyPr/>
        <a:lstStyle/>
        <a:p>
          <a:r>
            <a:rPr lang="ru-RU" dirty="0"/>
            <a:t>ИТОГО</a:t>
          </a:r>
        </a:p>
      </dgm:t>
    </dgm:pt>
    <dgm:pt modelId="{B5356D04-D29A-4BA6-8EB8-102F7BD3A516}" type="parTrans" cxnId="{F8F244E0-CCF6-413E-AA2C-08AF99121989}">
      <dgm:prSet/>
      <dgm:spPr/>
      <dgm:t>
        <a:bodyPr/>
        <a:lstStyle/>
        <a:p>
          <a:endParaRPr lang="ru-RU"/>
        </a:p>
      </dgm:t>
    </dgm:pt>
    <dgm:pt modelId="{A7087AB9-B621-413E-8A6F-5CA72620D890}" type="sibTrans" cxnId="{F8F244E0-CCF6-413E-AA2C-08AF99121989}">
      <dgm:prSet/>
      <dgm:spPr/>
      <dgm:t>
        <a:bodyPr/>
        <a:lstStyle/>
        <a:p>
          <a:endParaRPr lang="ru-RU"/>
        </a:p>
      </dgm:t>
    </dgm:pt>
    <dgm:pt modelId="{DEAC2F3D-ACFA-44D4-9F81-01F75B990694}">
      <dgm:prSet phldrT="[Текст]"/>
      <dgm:spPr/>
      <dgm:t>
        <a:bodyPr/>
        <a:lstStyle/>
        <a:p>
          <a:r>
            <a:rPr lang="ru-RU" b="1" dirty="0">
              <a:solidFill>
                <a:srgbClr val="336600"/>
              </a:solidFill>
            </a:rPr>
            <a:t>50</a:t>
          </a:r>
        </a:p>
      </dgm:t>
    </dgm:pt>
    <dgm:pt modelId="{6BAA019B-4B4F-4424-B303-F005DCF93046}" type="parTrans" cxnId="{6EDCA283-4E44-4AFC-B289-70B646431CF8}">
      <dgm:prSet/>
      <dgm:spPr/>
      <dgm:t>
        <a:bodyPr/>
        <a:lstStyle/>
        <a:p>
          <a:endParaRPr lang="ru-RU"/>
        </a:p>
      </dgm:t>
    </dgm:pt>
    <dgm:pt modelId="{103FB5E9-CCE9-4C09-8047-7BB237BF95E1}" type="sibTrans" cxnId="{6EDCA283-4E44-4AFC-B289-70B646431CF8}">
      <dgm:prSet/>
      <dgm:spPr/>
      <dgm:t>
        <a:bodyPr/>
        <a:lstStyle/>
        <a:p>
          <a:endParaRPr lang="ru-RU"/>
        </a:p>
      </dgm:t>
    </dgm:pt>
    <dgm:pt modelId="{5B54C5EE-0DA8-42F4-B03A-E8802529008C}">
      <dgm:prSet phldrT="[Текст]"/>
      <dgm:spPr/>
      <dgm:t>
        <a:bodyPr/>
        <a:lstStyle/>
        <a:p>
          <a:r>
            <a:rPr lang="ru-RU" dirty="0"/>
            <a:t>да</a:t>
          </a:r>
        </a:p>
      </dgm:t>
    </dgm:pt>
    <dgm:pt modelId="{1AEA3240-5215-4E2D-B347-557C157C1AC9}" type="parTrans" cxnId="{12340CCE-9E84-40E9-89A4-2A118DBA880B}">
      <dgm:prSet/>
      <dgm:spPr/>
      <dgm:t>
        <a:bodyPr/>
        <a:lstStyle/>
        <a:p>
          <a:endParaRPr lang="ru-RU"/>
        </a:p>
      </dgm:t>
    </dgm:pt>
    <dgm:pt modelId="{1B8CA09D-5C57-4753-A2A1-7DF62A48256B}" type="sibTrans" cxnId="{12340CCE-9E84-40E9-89A4-2A118DBA880B}">
      <dgm:prSet/>
      <dgm:spPr/>
      <dgm:t>
        <a:bodyPr/>
        <a:lstStyle/>
        <a:p>
          <a:endParaRPr lang="ru-RU"/>
        </a:p>
      </dgm:t>
    </dgm:pt>
    <dgm:pt modelId="{4B2D5D34-564B-45E8-B34A-0653835EDFB7}">
      <dgm:prSet phldrT="[Текст]"/>
      <dgm:spPr/>
      <dgm:t>
        <a:bodyPr/>
        <a:lstStyle/>
        <a:p>
          <a:r>
            <a:rPr lang="ru-RU" b="1" dirty="0">
              <a:solidFill>
                <a:srgbClr val="336600"/>
              </a:solidFill>
            </a:rPr>
            <a:t>100</a:t>
          </a:r>
        </a:p>
      </dgm:t>
    </dgm:pt>
    <dgm:pt modelId="{F1E07D3D-D0BE-414B-ADB9-2287BAD9D49C}" type="parTrans" cxnId="{A600F56E-EE90-43CE-9657-890C52EA9B6F}">
      <dgm:prSet/>
      <dgm:spPr/>
      <dgm:t>
        <a:bodyPr/>
        <a:lstStyle/>
        <a:p>
          <a:endParaRPr lang="ru-RU"/>
        </a:p>
      </dgm:t>
    </dgm:pt>
    <dgm:pt modelId="{5205E28D-59AE-4DAC-B612-67E668ADD86E}" type="sibTrans" cxnId="{A600F56E-EE90-43CE-9657-890C52EA9B6F}">
      <dgm:prSet/>
      <dgm:spPr/>
      <dgm:t>
        <a:bodyPr/>
        <a:lstStyle/>
        <a:p>
          <a:endParaRPr lang="ru-RU"/>
        </a:p>
      </dgm:t>
    </dgm:pt>
    <dgm:pt modelId="{3C624857-B4C8-4EEA-96D8-572C861956FE}">
      <dgm:prSet phldrT="[Текст]"/>
      <dgm:spPr/>
      <dgm:t>
        <a:bodyPr/>
        <a:lstStyle/>
        <a:p>
          <a:r>
            <a:rPr lang="ru-RU" dirty="0"/>
            <a:t>нет</a:t>
          </a:r>
        </a:p>
      </dgm:t>
    </dgm:pt>
    <dgm:pt modelId="{707AD535-D480-4AA2-812E-9E5C5D759A91}" type="parTrans" cxnId="{D2349D1F-681E-49CB-86AA-113C86F6BCE5}">
      <dgm:prSet/>
      <dgm:spPr/>
      <dgm:t>
        <a:bodyPr/>
        <a:lstStyle/>
        <a:p>
          <a:endParaRPr lang="ru-RU"/>
        </a:p>
      </dgm:t>
    </dgm:pt>
    <dgm:pt modelId="{87611789-F9EB-48D4-A5FE-75E2946B5826}" type="sibTrans" cxnId="{D2349D1F-681E-49CB-86AA-113C86F6BCE5}">
      <dgm:prSet/>
      <dgm:spPr/>
      <dgm:t>
        <a:bodyPr/>
        <a:lstStyle/>
        <a:p>
          <a:endParaRPr lang="ru-RU"/>
        </a:p>
      </dgm:t>
    </dgm:pt>
    <dgm:pt modelId="{EA37A55E-49AE-4945-A1EB-1088269CF047}">
      <dgm:prSet phldrT="[Текст]"/>
      <dgm:spPr/>
      <dgm:t>
        <a:bodyPr/>
        <a:lstStyle/>
        <a:p>
          <a:r>
            <a:rPr lang="ru-RU" dirty="0"/>
            <a:t>да</a:t>
          </a:r>
        </a:p>
      </dgm:t>
    </dgm:pt>
    <dgm:pt modelId="{A49BED3D-3EBB-40DD-A106-0E97A04CF7F8}" type="parTrans" cxnId="{1342ABB6-893B-427C-B5CC-88593955BE44}">
      <dgm:prSet/>
      <dgm:spPr/>
      <dgm:t>
        <a:bodyPr/>
        <a:lstStyle/>
        <a:p>
          <a:endParaRPr lang="ru-RU"/>
        </a:p>
      </dgm:t>
    </dgm:pt>
    <dgm:pt modelId="{3F3C57BE-07FF-4191-B764-BE5770510164}" type="sibTrans" cxnId="{1342ABB6-893B-427C-B5CC-88593955BE44}">
      <dgm:prSet/>
      <dgm:spPr/>
      <dgm:t>
        <a:bodyPr/>
        <a:lstStyle/>
        <a:p>
          <a:endParaRPr lang="ru-RU"/>
        </a:p>
      </dgm:t>
    </dgm:pt>
    <dgm:pt modelId="{12D17E20-92BA-4473-AFB9-7D422FA69B12}">
      <dgm:prSet phldrT="[Текст]"/>
      <dgm:spPr/>
      <dgm:t>
        <a:bodyPr/>
        <a:lstStyle/>
        <a:p>
          <a:r>
            <a:rPr lang="ru-RU" dirty="0"/>
            <a:t>нет</a:t>
          </a:r>
        </a:p>
      </dgm:t>
    </dgm:pt>
    <dgm:pt modelId="{456FCFFC-4C26-4C73-BA30-9B030D801374}" type="parTrans" cxnId="{24EAD284-515C-4CD0-9461-E7AD841DD02D}">
      <dgm:prSet/>
      <dgm:spPr/>
      <dgm:t>
        <a:bodyPr/>
        <a:lstStyle/>
        <a:p>
          <a:endParaRPr lang="ru-RU"/>
        </a:p>
      </dgm:t>
    </dgm:pt>
    <dgm:pt modelId="{7DE3AB4D-5B77-4487-BDAE-6F84BB8CAD8F}" type="sibTrans" cxnId="{24EAD284-515C-4CD0-9461-E7AD841DD02D}">
      <dgm:prSet/>
      <dgm:spPr/>
      <dgm:t>
        <a:bodyPr/>
        <a:lstStyle/>
        <a:p>
          <a:endParaRPr lang="ru-RU"/>
        </a:p>
      </dgm:t>
    </dgm:pt>
    <dgm:pt modelId="{25F2B8F3-0730-4D64-BB15-6009286DD4E8}">
      <dgm:prSet phldrT="[Текст]"/>
      <dgm:spPr/>
      <dgm:t>
        <a:bodyPr/>
        <a:lstStyle/>
        <a:p>
          <a:r>
            <a:rPr lang="ru-RU" dirty="0"/>
            <a:t>0</a:t>
          </a:r>
        </a:p>
      </dgm:t>
    </dgm:pt>
    <dgm:pt modelId="{99E049C5-A786-462E-87EE-8168C5DEE2E3}" type="parTrans" cxnId="{78729AAD-CC1D-49FA-BA51-AED7C598F2EA}">
      <dgm:prSet/>
      <dgm:spPr/>
      <dgm:t>
        <a:bodyPr/>
        <a:lstStyle/>
        <a:p>
          <a:endParaRPr lang="ru-RU"/>
        </a:p>
      </dgm:t>
    </dgm:pt>
    <dgm:pt modelId="{D9BBDE2A-A3C1-4D96-B21A-1339C72D5BB4}" type="sibTrans" cxnId="{78729AAD-CC1D-49FA-BA51-AED7C598F2EA}">
      <dgm:prSet/>
      <dgm:spPr/>
      <dgm:t>
        <a:bodyPr/>
        <a:lstStyle/>
        <a:p>
          <a:endParaRPr lang="ru-RU"/>
        </a:p>
      </dgm:t>
    </dgm:pt>
    <dgm:pt modelId="{F307F388-B847-4060-A117-2E89E8682AC1}">
      <dgm:prSet phldrT="[Текст]"/>
      <dgm:spPr/>
      <dgm:t>
        <a:bodyPr/>
        <a:lstStyle/>
        <a:p>
          <a:r>
            <a:rPr lang="ru-RU" dirty="0"/>
            <a:t>0</a:t>
          </a:r>
        </a:p>
      </dgm:t>
    </dgm:pt>
    <dgm:pt modelId="{D6B6764B-E01E-49AB-BDE6-1E1F8B61E66F}" type="parTrans" cxnId="{141AE0A3-107D-4546-8884-2B7CA6D91CF3}">
      <dgm:prSet/>
      <dgm:spPr/>
      <dgm:t>
        <a:bodyPr/>
        <a:lstStyle/>
        <a:p>
          <a:endParaRPr lang="ru-RU"/>
        </a:p>
      </dgm:t>
    </dgm:pt>
    <dgm:pt modelId="{3BA309E2-5885-4608-B595-48A96A94ACD1}" type="sibTrans" cxnId="{141AE0A3-107D-4546-8884-2B7CA6D91CF3}">
      <dgm:prSet/>
      <dgm:spPr/>
      <dgm:t>
        <a:bodyPr/>
        <a:lstStyle/>
        <a:p>
          <a:endParaRPr lang="ru-RU"/>
        </a:p>
      </dgm:t>
    </dgm:pt>
    <dgm:pt modelId="{70D143C8-C2B9-4597-9F47-F76660B39152}">
      <dgm:prSet phldrT="[Текст]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ru-RU" dirty="0">
              <a:solidFill>
                <a:schemeClr val="bg1">
                  <a:lumMod val="75000"/>
                </a:schemeClr>
              </a:solidFill>
            </a:rPr>
            <a:t>нет</a:t>
          </a:r>
        </a:p>
      </dgm:t>
    </dgm:pt>
    <dgm:pt modelId="{F6B51323-FF18-4792-8AFD-AFCEDCBAD1F2}" type="parTrans" cxnId="{4AB9806C-EDD2-4D3B-B3EA-4F29E77551ED}">
      <dgm:prSet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ru-RU"/>
        </a:p>
      </dgm:t>
    </dgm:pt>
    <dgm:pt modelId="{0D41092F-558B-4058-B569-75C694FF5E0C}" type="sibTrans" cxnId="{4AB9806C-EDD2-4D3B-B3EA-4F29E77551ED}">
      <dgm:prSet/>
      <dgm:spPr/>
      <dgm:t>
        <a:bodyPr/>
        <a:lstStyle/>
        <a:p>
          <a:endParaRPr lang="ru-RU"/>
        </a:p>
      </dgm:t>
    </dgm:pt>
    <dgm:pt modelId="{8F49E3B2-4849-47A8-99F8-FBE8876853C4}">
      <dgm:prSet phldrT="[Текст]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ru-RU" b="1" dirty="0">
              <a:solidFill>
                <a:schemeClr val="bg1">
                  <a:lumMod val="75000"/>
                </a:schemeClr>
              </a:solidFill>
            </a:rPr>
            <a:t>50</a:t>
          </a:r>
        </a:p>
      </dgm:t>
    </dgm:pt>
    <dgm:pt modelId="{60D139F8-7891-40FD-AFB0-8618781224A1}" type="parTrans" cxnId="{EE0C84CF-339A-4FFC-8C36-AD46A9499364}">
      <dgm:prSet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ru-RU"/>
        </a:p>
      </dgm:t>
    </dgm:pt>
    <dgm:pt modelId="{03A4D3B5-48B6-41DC-A894-2F1593BD9E6B}" type="sibTrans" cxnId="{EE0C84CF-339A-4FFC-8C36-AD46A9499364}">
      <dgm:prSet/>
      <dgm:spPr/>
      <dgm:t>
        <a:bodyPr/>
        <a:lstStyle/>
        <a:p>
          <a:endParaRPr lang="ru-RU"/>
        </a:p>
      </dgm:t>
    </dgm:pt>
    <dgm:pt modelId="{F178233C-B3FF-47E0-BB20-FB91EE854FA1}">
      <dgm:prSet phldrT="[Текст]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ru-RU" b="0" dirty="0">
              <a:solidFill>
                <a:schemeClr val="bg1">
                  <a:lumMod val="75000"/>
                </a:schemeClr>
              </a:solidFill>
            </a:rPr>
            <a:t>нет</a:t>
          </a:r>
        </a:p>
      </dgm:t>
    </dgm:pt>
    <dgm:pt modelId="{4A5E6E36-030F-4375-8CBA-045F1C49F929}" type="parTrans" cxnId="{7F94B3B3-7860-4FC1-A9F6-30A3AF396A9C}">
      <dgm:prSet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ru-RU"/>
        </a:p>
      </dgm:t>
    </dgm:pt>
    <dgm:pt modelId="{95970683-2305-4F6E-BBE5-B7E17A005886}" type="sibTrans" cxnId="{7F94B3B3-7860-4FC1-A9F6-30A3AF396A9C}">
      <dgm:prSet/>
      <dgm:spPr/>
      <dgm:t>
        <a:bodyPr/>
        <a:lstStyle/>
        <a:p>
          <a:endParaRPr lang="ru-RU"/>
        </a:p>
      </dgm:t>
    </dgm:pt>
    <dgm:pt modelId="{C6056D40-E137-425E-A98C-0F822B2450BD}">
      <dgm:prSet phldrT="[Текст]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ru-RU" b="1" dirty="0">
              <a:solidFill>
                <a:schemeClr val="bg1">
                  <a:lumMod val="75000"/>
                </a:schemeClr>
              </a:solidFill>
            </a:rPr>
            <a:t>50</a:t>
          </a:r>
        </a:p>
      </dgm:t>
    </dgm:pt>
    <dgm:pt modelId="{BDAB23F3-6C10-44B7-B5C2-B1C4C8DD071B}" type="parTrans" cxnId="{9E4945A8-ACDE-4FE0-800D-45FEF7197775}">
      <dgm:prSet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ru-RU"/>
        </a:p>
      </dgm:t>
    </dgm:pt>
    <dgm:pt modelId="{D93E8862-B4DF-446B-8A8A-EE8F0E39FBFE}" type="sibTrans" cxnId="{9E4945A8-ACDE-4FE0-800D-45FEF7197775}">
      <dgm:prSet/>
      <dgm:spPr/>
      <dgm:t>
        <a:bodyPr/>
        <a:lstStyle/>
        <a:p>
          <a:endParaRPr lang="ru-RU"/>
        </a:p>
      </dgm:t>
    </dgm:pt>
    <dgm:pt modelId="{82BA816B-8F1E-4513-8FE6-28D25364A895}" type="pres">
      <dgm:prSet presAssocID="{5559FA20-3635-4567-8517-9780842F8C6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E90364-680B-4F22-A521-F1C7CB734FF2}" type="pres">
      <dgm:prSet presAssocID="{5559FA20-3635-4567-8517-9780842F8C68}" presName="hierFlow" presStyleCnt="0"/>
      <dgm:spPr/>
    </dgm:pt>
    <dgm:pt modelId="{696C2FF3-F24B-4C4B-850E-2288B15E60C1}" type="pres">
      <dgm:prSet presAssocID="{5559FA20-3635-4567-8517-9780842F8C68}" presName="firstBuf" presStyleCnt="0"/>
      <dgm:spPr/>
    </dgm:pt>
    <dgm:pt modelId="{147B4613-A83E-48DF-A876-D2FB2C967BB1}" type="pres">
      <dgm:prSet presAssocID="{5559FA20-3635-4567-8517-9780842F8C6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37CD3A7-709C-48F3-A8B8-A1F94B6D160E}" type="pres">
      <dgm:prSet presAssocID="{07C94E34-B1C6-4CD5-8376-F073F5E3F426}" presName="Name14" presStyleCnt="0"/>
      <dgm:spPr/>
    </dgm:pt>
    <dgm:pt modelId="{C458D3A6-23F4-49BC-9226-021BE4C4920B}" type="pres">
      <dgm:prSet presAssocID="{07C94E34-B1C6-4CD5-8376-F073F5E3F426}" presName="level1Shape" presStyleLbl="node0" presStyleIdx="0" presStyleCnt="1" custScaleX="3688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2239CB-27CC-43C9-B78C-E407EC8380CB}" type="pres">
      <dgm:prSet presAssocID="{07C94E34-B1C6-4CD5-8376-F073F5E3F426}" presName="hierChild2" presStyleCnt="0"/>
      <dgm:spPr/>
    </dgm:pt>
    <dgm:pt modelId="{47B01113-A00A-4B1F-8AF6-FA9F1056F5D6}" type="pres">
      <dgm:prSet presAssocID="{FE1C377F-C49F-4D97-886E-253063616E7D}" presName="Name19" presStyleLbl="parChTrans1D2" presStyleIdx="0" presStyleCnt="2"/>
      <dgm:spPr/>
      <dgm:t>
        <a:bodyPr/>
        <a:lstStyle/>
        <a:p>
          <a:endParaRPr lang="ru-RU"/>
        </a:p>
      </dgm:t>
    </dgm:pt>
    <dgm:pt modelId="{F7D3A23F-D079-4F5E-9A42-DB798FF99277}" type="pres">
      <dgm:prSet presAssocID="{C54DA265-0B6B-441F-9C7E-92B3E8EB9AB1}" presName="Name21" presStyleCnt="0"/>
      <dgm:spPr/>
    </dgm:pt>
    <dgm:pt modelId="{C1D447FD-D413-4087-9366-25E11881681F}" type="pres">
      <dgm:prSet presAssocID="{C54DA265-0B6B-441F-9C7E-92B3E8EB9AB1}" presName="level2Shape" presStyleLbl="node2" presStyleIdx="0" presStyleCnt="2"/>
      <dgm:spPr/>
      <dgm:t>
        <a:bodyPr/>
        <a:lstStyle/>
        <a:p>
          <a:endParaRPr lang="ru-RU"/>
        </a:p>
      </dgm:t>
    </dgm:pt>
    <dgm:pt modelId="{FF4A34AC-C9EE-4D5F-9834-9EF7CC1EFB15}" type="pres">
      <dgm:prSet presAssocID="{C54DA265-0B6B-441F-9C7E-92B3E8EB9AB1}" presName="hierChild3" presStyleCnt="0"/>
      <dgm:spPr/>
    </dgm:pt>
    <dgm:pt modelId="{87044C75-5E5C-4EBB-B4D9-C5DA09961EE1}" type="pres">
      <dgm:prSet presAssocID="{3A1D7619-187D-4133-8551-884E52451B20}" presName="Name19" presStyleLbl="parChTrans1D3" presStyleIdx="0" presStyleCnt="4"/>
      <dgm:spPr/>
      <dgm:t>
        <a:bodyPr/>
        <a:lstStyle/>
        <a:p>
          <a:endParaRPr lang="ru-RU"/>
        </a:p>
      </dgm:t>
    </dgm:pt>
    <dgm:pt modelId="{2E257DB7-0273-4054-B5FB-38F88C4DD77A}" type="pres">
      <dgm:prSet presAssocID="{9E1D48AE-24F8-4B34-A823-434885661F57}" presName="Name21" presStyleCnt="0"/>
      <dgm:spPr/>
    </dgm:pt>
    <dgm:pt modelId="{FBD74337-0D0F-4A6F-AF27-E95197DAAF70}" type="pres">
      <dgm:prSet presAssocID="{9E1D48AE-24F8-4B34-A823-434885661F57}" presName="level2Shape" presStyleLbl="node3" presStyleIdx="0" presStyleCnt="4"/>
      <dgm:spPr/>
      <dgm:t>
        <a:bodyPr/>
        <a:lstStyle/>
        <a:p>
          <a:endParaRPr lang="ru-RU"/>
        </a:p>
      </dgm:t>
    </dgm:pt>
    <dgm:pt modelId="{1474F2FC-56A9-4F46-BDFD-4EDC86F5AF6C}" type="pres">
      <dgm:prSet presAssocID="{9E1D48AE-24F8-4B34-A823-434885661F57}" presName="hierChild3" presStyleCnt="0"/>
      <dgm:spPr/>
    </dgm:pt>
    <dgm:pt modelId="{F7D36663-BE35-41EB-9C0E-9B066E9FA25C}" type="pres">
      <dgm:prSet presAssocID="{1AEA3240-5215-4E2D-B347-557C157C1AC9}" presName="Name19" presStyleLbl="parChTrans1D4" presStyleIdx="0" presStyleCnt="12"/>
      <dgm:spPr/>
      <dgm:t>
        <a:bodyPr/>
        <a:lstStyle/>
        <a:p>
          <a:endParaRPr lang="ru-RU"/>
        </a:p>
      </dgm:t>
    </dgm:pt>
    <dgm:pt modelId="{70C566DF-5946-413D-B776-18064C6516D5}" type="pres">
      <dgm:prSet presAssocID="{5B54C5EE-0DA8-42F4-B03A-E8802529008C}" presName="Name21" presStyleCnt="0"/>
      <dgm:spPr/>
    </dgm:pt>
    <dgm:pt modelId="{76A176C2-098B-499E-B3CE-7F9C2440B0E8}" type="pres">
      <dgm:prSet presAssocID="{5B54C5EE-0DA8-42F4-B03A-E8802529008C}" presName="level2Shape" presStyleLbl="node4" presStyleIdx="0" presStyleCnt="12"/>
      <dgm:spPr/>
      <dgm:t>
        <a:bodyPr/>
        <a:lstStyle/>
        <a:p>
          <a:endParaRPr lang="ru-RU"/>
        </a:p>
      </dgm:t>
    </dgm:pt>
    <dgm:pt modelId="{E4388B98-A753-4429-BF97-B6E395A03362}" type="pres">
      <dgm:prSet presAssocID="{5B54C5EE-0DA8-42F4-B03A-E8802529008C}" presName="hierChild3" presStyleCnt="0"/>
      <dgm:spPr/>
    </dgm:pt>
    <dgm:pt modelId="{DB8E0ADB-3A3A-4E35-9344-E6B18A87493D}" type="pres">
      <dgm:prSet presAssocID="{F1E07D3D-D0BE-414B-ADB9-2287BAD9D49C}" presName="Name19" presStyleLbl="parChTrans1D4" presStyleIdx="1" presStyleCnt="12"/>
      <dgm:spPr/>
      <dgm:t>
        <a:bodyPr/>
        <a:lstStyle/>
        <a:p>
          <a:endParaRPr lang="ru-RU"/>
        </a:p>
      </dgm:t>
    </dgm:pt>
    <dgm:pt modelId="{00C7ACCC-ABE8-4F4F-BEEF-0FAA0E77D127}" type="pres">
      <dgm:prSet presAssocID="{4B2D5D34-564B-45E8-B34A-0653835EDFB7}" presName="Name21" presStyleCnt="0"/>
      <dgm:spPr/>
    </dgm:pt>
    <dgm:pt modelId="{3FC039D8-F922-47AF-8805-3ECDE5715DF5}" type="pres">
      <dgm:prSet presAssocID="{4B2D5D34-564B-45E8-B34A-0653835EDFB7}" presName="level2Shape" presStyleLbl="node4" presStyleIdx="1" presStyleCnt="12"/>
      <dgm:spPr/>
      <dgm:t>
        <a:bodyPr/>
        <a:lstStyle/>
        <a:p>
          <a:endParaRPr lang="ru-RU"/>
        </a:p>
      </dgm:t>
    </dgm:pt>
    <dgm:pt modelId="{DC606D14-11A5-4888-A65F-9894BDD99019}" type="pres">
      <dgm:prSet presAssocID="{4B2D5D34-564B-45E8-B34A-0653835EDFB7}" presName="hierChild3" presStyleCnt="0"/>
      <dgm:spPr/>
    </dgm:pt>
    <dgm:pt modelId="{2038D0B0-3D99-4429-9FC5-AFA11BD4B6C8}" type="pres">
      <dgm:prSet presAssocID="{16C4B662-2D97-4B9B-B9B5-0834F36C52E3}" presName="Name19" presStyleLbl="parChTrans1D3" presStyleIdx="1" presStyleCnt="4"/>
      <dgm:spPr/>
      <dgm:t>
        <a:bodyPr/>
        <a:lstStyle/>
        <a:p>
          <a:endParaRPr lang="ru-RU"/>
        </a:p>
      </dgm:t>
    </dgm:pt>
    <dgm:pt modelId="{12BC85DE-9D1D-4E81-9A62-26B02A1D7925}" type="pres">
      <dgm:prSet presAssocID="{6941D041-BD9B-477F-8A4F-9ACB8A33ED56}" presName="Name21" presStyleCnt="0"/>
      <dgm:spPr/>
    </dgm:pt>
    <dgm:pt modelId="{FCD7BB29-77E1-4A97-8EFD-FD32E292D7D8}" type="pres">
      <dgm:prSet presAssocID="{6941D041-BD9B-477F-8A4F-9ACB8A33ED56}" presName="level2Shape" presStyleLbl="node3" presStyleIdx="1" presStyleCnt="4"/>
      <dgm:spPr/>
      <dgm:t>
        <a:bodyPr/>
        <a:lstStyle/>
        <a:p>
          <a:endParaRPr lang="ru-RU"/>
        </a:p>
      </dgm:t>
    </dgm:pt>
    <dgm:pt modelId="{EEAE377F-AA7E-4A70-9173-D3BE3205C63A}" type="pres">
      <dgm:prSet presAssocID="{6941D041-BD9B-477F-8A4F-9ACB8A33ED56}" presName="hierChild3" presStyleCnt="0"/>
      <dgm:spPr/>
    </dgm:pt>
    <dgm:pt modelId="{F8EAC7A4-C319-452B-B6FB-4F08F5389807}" type="pres">
      <dgm:prSet presAssocID="{F6B51323-FF18-4792-8AFD-AFCEDCBAD1F2}" presName="Name19" presStyleLbl="parChTrans1D4" presStyleIdx="2" presStyleCnt="12"/>
      <dgm:spPr/>
      <dgm:t>
        <a:bodyPr/>
        <a:lstStyle/>
        <a:p>
          <a:endParaRPr lang="ru-RU"/>
        </a:p>
      </dgm:t>
    </dgm:pt>
    <dgm:pt modelId="{35B3C307-2AE9-466B-9149-75C54A48DE66}" type="pres">
      <dgm:prSet presAssocID="{70D143C8-C2B9-4597-9F47-F76660B39152}" presName="Name21" presStyleCnt="0"/>
      <dgm:spPr/>
    </dgm:pt>
    <dgm:pt modelId="{D591FA95-97EE-4463-9388-8768578D6665}" type="pres">
      <dgm:prSet presAssocID="{70D143C8-C2B9-4597-9F47-F76660B39152}" presName="level2Shape" presStyleLbl="node4" presStyleIdx="2" presStyleCnt="12"/>
      <dgm:spPr/>
      <dgm:t>
        <a:bodyPr/>
        <a:lstStyle/>
        <a:p>
          <a:endParaRPr lang="ru-RU"/>
        </a:p>
      </dgm:t>
    </dgm:pt>
    <dgm:pt modelId="{20D1D61B-33E1-44DC-9A86-8D111944DC4A}" type="pres">
      <dgm:prSet presAssocID="{70D143C8-C2B9-4597-9F47-F76660B39152}" presName="hierChild3" presStyleCnt="0"/>
      <dgm:spPr/>
    </dgm:pt>
    <dgm:pt modelId="{8F1F32E4-9A39-4C65-8ED0-6F93FCC62836}" type="pres">
      <dgm:prSet presAssocID="{60D139F8-7891-40FD-AFB0-8618781224A1}" presName="Name19" presStyleLbl="parChTrans1D4" presStyleIdx="3" presStyleCnt="12"/>
      <dgm:spPr/>
      <dgm:t>
        <a:bodyPr/>
        <a:lstStyle/>
        <a:p>
          <a:endParaRPr lang="ru-RU"/>
        </a:p>
      </dgm:t>
    </dgm:pt>
    <dgm:pt modelId="{D7B54ED7-08C3-4171-9382-4897EAD4A4C9}" type="pres">
      <dgm:prSet presAssocID="{8F49E3B2-4849-47A8-99F8-FBE8876853C4}" presName="Name21" presStyleCnt="0"/>
      <dgm:spPr/>
    </dgm:pt>
    <dgm:pt modelId="{AF2AE5EF-7E8F-4409-898E-C959C46C2412}" type="pres">
      <dgm:prSet presAssocID="{8F49E3B2-4849-47A8-99F8-FBE8876853C4}" presName="level2Shape" presStyleLbl="node4" presStyleIdx="3" presStyleCnt="12"/>
      <dgm:spPr/>
      <dgm:t>
        <a:bodyPr/>
        <a:lstStyle/>
        <a:p>
          <a:endParaRPr lang="ru-RU"/>
        </a:p>
      </dgm:t>
    </dgm:pt>
    <dgm:pt modelId="{AD75CDB5-9DB4-4A81-A104-C2928DC6F030}" type="pres">
      <dgm:prSet presAssocID="{8F49E3B2-4849-47A8-99F8-FBE8876853C4}" presName="hierChild3" presStyleCnt="0"/>
      <dgm:spPr/>
    </dgm:pt>
    <dgm:pt modelId="{40FEAE7F-9073-4492-9407-44952C93E2D9}" type="pres">
      <dgm:prSet presAssocID="{8B1147E9-1A7D-4D56-BE1F-8BB4A2D930D3}" presName="Name19" presStyleLbl="parChTrans1D2" presStyleIdx="1" presStyleCnt="2"/>
      <dgm:spPr/>
      <dgm:t>
        <a:bodyPr/>
        <a:lstStyle/>
        <a:p>
          <a:endParaRPr lang="ru-RU"/>
        </a:p>
      </dgm:t>
    </dgm:pt>
    <dgm:pt modelId="{AE423B07-6BE6-4C93-90BE-FEA69EDF707D}" type="pres">
      <dgm:prSet presAssocID="{A99AC1C1-DEBF-4D1F-8F32-552DB2F3AA0C}" presName="Name21" presStyleCnt="0"/>
      <dgm:spPr/>
    </dgm:pt>
    <dgm:pt modelId="{7EB81259-376B-4DD5-97D1-3DED7B500313}" type="pres">
      <dgm:prSet presAssocID="{A99AC1C1-DEBF-4D1F-8F32-552DB2F3AA0C}" presName="level2Shape" presStyleLbl="node2" presStyleIdx="1" presStyleCnt="2"/>
      <dgm:spPr/>
      <dgm:t>
        <a:bodyPr/>
        <a:lstStyle/>
        <a:p>
          <a:endParaRPr lang="ru-RU"/>
        </a:p>
      </dgm:t>
    </dgm:pt>
    <dgm:pt modelId="{504D3CA4-8986-42A8-A433-3DEFDD8B5199}" type="pres">
      <dgm:prSet presAssocID="{A99AC1C1-DEBF-4D1F-8F32-552DB2F3AA0C}" presName="hierChild3" presStyleCnt="0"/>
      <dgm:spPr/>
    </dgm:pt>
    <dgm:pt modelId="{6FB5AB2C-1EC7-4086-B331-4CEF2B0E9AD7}" type="pres">
      <dgm:prSet presAssocID="{0522E2C4-07EE-41A5-8C6C-DE2030AD7F90}" presName="Name19" presStyleLbl="parChTrans1D3" presStyleIdx="2" presStyleCnt="4"/>
      <dgm:spPr/>
      <dgm:t>
        <a:bodyPr/>
        <a:lstStyle/>
        <a:p>
          <a:endParaRPr lang="ru-RU"/>
        </a:p>
      </dgm:t>
    </dgm:pt>
    <dgm:pt modelId="{3F3BF730-DBF2-47FC-998F-040207C9176E}" type="pres">
      <dgm:prSet presAssocID="{A42A688C-744D-43C2-9123-A55F94E3E5C2}" presName="Name21" presStyleCnt="0"/>
      <dgm:spPr/>
    </dgm:pt>
    <dgm:pt modelId="{C5AE4AAB-D447-471B-AC1A-BA1662316D20}" type="pres">
      <dgm:prSet presAssocID="{A42A688C-744D-43C2-9123-A55F94E3E5C2}" presName="level2Shape" presStyleLbl="node3" presStyleIdx="2" presStyleCnt="4"/>
      <dgm:spPr/>
      <dgm:t>
        <a:bodyPr/>
        <a:lstStyle/>
        <a:p>
          <a:endParaRPr lang="ru-RU"/>
        </a:p>
      </dgm:t>
    </dgm:pt>
    <dgm:pt modelId="{FE17B6B9-D979-4591-A61B-9BDC930BB321}" type="pres">
      <dgm:prSet presAssocID="{A42A688C-744D-43C2-9123-A55F94E3E5C2}" presName="hierChild3" presStyleCnt="0"/>
      <dgm:spPr/>
    </dgm:pt>
    <dgm:pt modelId="{05BEB78B-9ADF-4ECB-940C-9EC0771B0830}" type="pres">
      <dgm:prSet presAssocID="{16A269A8-6E18-4EC8-BC2C-4BBE95E582CB}" presName="Name19" presStyleLbl="parChTrans1D4" presStyleIdx="4" presStyleCnt="12"/>
      <dgm:spPr/>
      <dgm:t>
        <a:bodyPr/>
        <a:lstStyle/>
        <a:p>
          <a:endParaRPr lang="ru-RU"/>
        </a:p>
      </dgm:t>
    </dgm:pt>
    <dgm:pt modelId="{72ADDC22-CE0B-4143-A544-AB85ADE00A62}" type="pres">
      <dgm:prSet presAssocID="{62250213-A595-4871-8BA8-29A65FB4DBD9}" presName="Name21" presStyleCnt="0"/>
      <dgm:spPr/>
    </dgm:pt>
    <dgm:pt modelId="{B3FA6A28-736C-4713-8244-8E25BAAF2349}" type="pres">
      <dgm:prSet presAssocID="{62250213-A595-4871-8BA8-29A65FB4DBD9}" presName="level2Shape" presStyleLbl="node4" presStyleIdx="4" presStyleCnt="12"/>
      <dgm:spPr/>
      <dgm:t>
        <a:bodyPr/>
        <a:lstStyle/>
        <a:p>
          <a:endParaRPr lang="ru-RU"/>
        </a:p>
      </dgm:t>
    </dgm:pt>
    <dgm:pt modelId="{E2CF2ECF-F2FA-491C-8A1F-7FDB69225103}" type="pres">
      <dgm:prSet presAssocID="{62250213-A595-4871-8BA8-29A65FB4DBD9}" presName="hierChild3" presStyleCnt="0"/>
      <dgm:spPr/>
    </dgm:pt>
    <dgm:pt modelId="{90C73E1F-E48A-4019-A798-BDB4DB10DEE2}" type="pres">
      <dgm:prSet presAssocID="{6BAA019B-4B4F-4424-B303-F005DCF93046}" presName="Name19" presStyleLbl="parChTrans1D4" presStyleIdx="5" presStyleCnt="12"/>
      <dgm:spPr/>
      <dgm:t>
        <a:bodyPr/>
        <a:lstStyle/>
        <a:p>
          <a:endParaRPr lang="ru-RU"/>
        </a:p>
      </dgm:t>
    </dgm:pt>
    <dgm:pt modelId="{9C51BA2B-1587-4686-A1DB-F0F8C4FF2457}" type="pres">
      <dgm:prSet presAssocID="{DEAC2F3D-ACFA-44D4-9F81-01F75B990694}" presName="Name21" presStyleCnt="0"/>
      <dgm:spPr/>
    </dgm:pt>
    <dgm:pt modelId="{AE868F88-6709-477A-B617-3DC607434939}" type="pres">
      <dgm:prSet presAssocID="{DEAC2F3D-ACFA-44D4-9F81-01F75B990694}" presName="level2Shape" presStyleLbl="node4" presStyleIdx="5" presStyleCnt="12"/>
      <dgm:spPr/>
      <dgm:t>
        <a:bodyPr/>
        <a:lstStyle/>
        <a:p>
          <a:endParaRPr lang="ru-RU"/>
        </a:p>
      </dgm:t>
    </dgm:pt>
    <dgm:pt modelId="{0321E94E-7E90-42E2-8FA5-15716EE2A68E}" type="pres">
      <dgm:prSet presAssocID="{DEAC2F3D-ACFA-44D4-9F81-01F75B990694}" presName="hierChild3" presStyleCnt="0"/>
      <dgm:spPr/>
    </dgm:pt>
    <dgm:pt modelId="{3E87720D-1F19-4E1D-888A-829586C49CED}" type="pres">
      <dgm:prSet presAssocID="{4A5E6E36-030F-4375-8CBA-045F1C49F929}" presName="Name19" presStyleLbl="parChTrans1D4" presStyleIdx="6" presStyleCnt="12"/>
      <dgm:spPr/>
      <dgm:t>
        <a:bodyPr/>
        <a:lstStyle/>
        <a:p>
          <a:endParaRPr lang="ru-RU"/>
        </a:p>
      </dgm:t>
    </dgm:pt>
    <dgm:pt modelId="{BB568AD1-947C-42BD-9784-DA96AF1A4434}" type="pres">
      <dgm:prSet presAssocID="{F178233C-B3FF-47E0-BB20-FB91EE854FA1}" presName="Name21" presStyleCnt="0"/>
      <dgm:spPr/>
    </dgm:pt>
    <dgm:pt modelId="{3690FE8C-A5D4-4302-AF09-113DCB29D49A}" type="pres">
      <dgm:prSet presAssocID="{F178233C-B3FF-47E0-BB20-FB91EE854FA1}" presName="level2Shape" presStyleLbl="node4" presStyleIdx="6" presStyleCnt="12"/>
      <dgm:spPr/>
      <dgm:t>
        <a:bodyPr/>
        <a:lstStyle/>
        <a:p>
          <a:endParaRPr lang="ru-RU"/>
        </a:p>
      </dgm:t>
    </dgm:pt>
    <dgm:pt modelId="{1121E4B8-14E8-4B6C-9BB4-76D4FD6AD4C9}" type="pres">
      <dgm:prSet presAssocID="{F178233C-B3FF-47E0-BB20-FB91EE854FA1}" presName="hierChild3" presStyleCnt="0"/>
      <dgm:spPr/>
    </dgm:pt>
    <dgm:pt modelId="{74CDAF8E-FE33-4665-91D1-6C30D46A2F74}" type="pres">
      <dgm:prSet presAssocID="{BDAB23F3-6C10-44B7-B5C2-B1C4C8DD071B}" presName="Name19" presStyleLbl="parChTrans1D4" presStyleIdx="7" presStyleCnt="12"/>
      <dgm:spPr/>
      <dgm:t>
        <a:bodyPr/>
        <a:lstStyle/>
        <a:p>
          <a:endParaRPr lang="ru-RU"/>
        </a:p>
      </dgm:t>
    </dgm:pt>
    <dgm:pt modelId="{96FDACA1-D302-498A-96A7-0C0D6E2378A5}" type="pres">
      <dgm:prSet presAssocID="{C6056D40-E137-425E-A98C-0F822B2450BD}" presName="Name21" presStyleCnt="0"/>
      <dgm:spPr/>
    </dgm:pt>
    <dgm:pt modelId="{E20246BF-51B6-4302-A831-20598F3D6A28}" type="pres">
      <dgm:prSet presAssocID="{C6056D40-E137-425E-A98C-0F822B2450BD}" presName="level2Shape" presStyleLbl="node4" presStyleIdx="7" presStyleCnt="12"/>
      <dgm:spPr/>
      <dgm:t>
        <a:bodyPr/>
        <a:lstStyle/>
        <a:p>
          <a:endParaRPr lang="ru-RU"/>
        </a:p>
      </dgm:t>
    </dgm:pt>
    <dgm:pt modelId="{C2CF8890-38EE-4BD3-B8E4-D561C2149994}" type="pres">
      <dgm:prSet presAssocID="{C6056D40-E137-425E-A98C-0F822B2450BD}" presName="hierChild3" presStyleCnt="0"/>
      <dgm:spPr/>
    </dgm:pt>
    <dgm:pt modelId="{04B98608-298C-499A-81FE-955DC59A894F}" type="pres">
      <dgm:prSet presAssocID="{707AD535-D480-4AA2-812E-9E5C5D759A91}" presName="Name19" presStyleLbl="parChTrans1D3" presStyleIdx="3" presStyleCnt="4"/>
      <dgm:spPr/>
      <dgm:t>
        <a:bodyPr/>
        <a:lstStyle/>
        <a:p>
          <a:endParaRPr lang="ru-RU"/>
        </a:p>
      </dgm:t>
    </dgm:pt>
    <dgm:pt modelId="{339E3AA1-FE7E-4E6A-9A26-BB551ECA9BC5}" type="pres">
      <dgm:prSet presAssocID="{3C624857-B4C8-4EEA-96D8-572C861956FE}" presName="Name21" presStyleCnt="0"/>
      <dgm:spPr/>
    </dgm:pt>
    <dgm:pt modelId="{0E2DEDD7-12C7-43A8-874C-3AB510CFEDA3}" type="pres">
      <dgm:prSet presAssocID="{3C624857-B4C8-4EEA-96D8-572C861956FE}" presName="level2Shape" presStyleLbl="node3" presStyleIdx="3" presStyleCnt="4"/>
      <dgm:spPr/>
      <dgm:t>
        <a:bodyPr/>
        <a:lstStyle/>
        <a:p>
          <a:endParaRPr lang="ru-RU"/>
        </a:p>
      </dgm:t>
    </dgm:pt>
    <dgm:pt modelId="{0182213E-46E2-482A-98AC-20A0C370E185}" type="pres">
      <dgm:prSet presAssocID="{3C624857-B4C8-4EEA-96D8-572C861956FE}" presName="hierChild3" presStyleCnt="0"/>
      <dgm:spPr/>
    </dgm:pt>
    <dgm:pt modelId="{371B308C-E306-4622-A024-C8523690257A}" type="pres">
      <dgm:prSet presAssocID="{A49BED3D-3EBB-40DD-A106-0E97A04CF7F8}" presName="Name19" presStyleLbl="parChTrans1D4" presStyleIdx="8" presStyleCnt="12"/>
      <dgm:spPr/>
      <dgm:t>
        <a:bodyPr/>
        <a:lstStyle/>
        <a:p>
          <a:endParaRPr lang="ru-RU"/>
        </a:p>
      </dgm:t>
    </dgm:pt>
    <dgm:pt modelId="{FD63EEC9-BFF9-494A-BA13-4FF7C3B066BB}" type="pres">
      <dgm:prSet presAssocID="{EA37A55E-49AE-4945-A1EB-1088269CF047}" presName="Name21" presStyleCnt="0"/>
      <dgm:spPr/>
    </dgm:pt>
    <dgm:pt modelId="{79FE11E7-98BB-46CD-9ACA-E090E682CEA9}" type="pres">
      <dgm:prSet presAssocID="{EA37A55E-49AE-4945-A1EB-1088269CF047}" presName="level2Shape" presStyleLbl="node4" presStyleIdx="8" presStyleCnt="12"/>
      <dgm:spPr/>
      <dgm:t>
        <a:bodyPr/>
        <a:lstStyle/>
        <a:p>
          <a:endParaRPr lang="ru-RU"/>
        </a:p>
      </dgm:t>
    </dgm:pt>
    <dgm:pt modelId="{48E0A9C9-5624-43C9-B14E-2FDC37D6A22B}" type="pres">
      <dgm:prSet presAssocID="{EA37A55E-49AE-4945-A1EB-1088269CF047}" presName="hierChild3" presStyleCnt="0"/>
      <dgm:spPr/>
    </dgm:pt>
    <dgm:pt modelId="{4D1E6240-62F3-4E9A-8BC0-2F4EBB4E3B56}" type="pres">
      <dgm:prSet presAssocID="{99E049C5-A786-462E-87EE-8168C5DEE2E3}" presName="Name19" presStyleLbl="parChTrans1D4" presStyleIdx="9" presStyleCnt="12"/>
      <dgm:spPr/>
      <dgm:t>
        <a:bodyPr/>
        <a:lstStyle/>
        <a:p>
          <a:endParaRPr lang="ru-RU"/>
        </a:p>
      </dgm:t>
    </dgm:pt>
    <dgm:pt modelId="{6D9146A9-DAF6-4679-9BD8-AAB3B18D9BCC}" type="pres">
      <dgm:prSet presAssocID="{25F2B8F3-0730-4D64-BB15-6009286DD4E8}" presName="Name21" presStyleCnt="0"/>
      <dgm:spPr/>
    </dgm:pt>
    <dgm:pt modelId="{0C9E249C-3A23-4AFD-876D-83FF7131C88E}" type="pres">
      <dgm:prSet presAssocID="{25F2B8F3-0730-4D64-BB15-6009286DD4E8}" presName="level2Shape" presStyleLbl="node4" presStyleIdx="9" presStyleCnt="12"/>
      <dgm:spPr/>
      <dgm:t>
        <a:bodyPr/>
        <a:lstStyle/>
        <a:p>
          <a:endParaRPr lang="ru-RU"/>
        </a:p>
      </dgm:t>
    </dgm:pt>
    <dgm:pt modelId="{26F45DDD-0765-4EBB-A9BC-B1F7B168F60F}" type="pres">
      <dgm:prSet presAssocID="{25F2B8F3-0730-4D64-BB15-6009286DD4E8}" presName="hierChild3" presStyleCnt="0"/>
      <dgm:spPr/>
    </dgm:pt>
    <dgm:pt modelId="{1C738EC3-BAB4-4905-90C6-4B512A29FC4A}" type="pres">
      <dgm:prSet presAssocID="{456FCFFC-4C26-4C73-BA30-9B030D801374}" presName="Name19" presStyleLbl="parChTrans1D4" presStyleIdx="10" presStyleCnt="12"/>
      <dgm:spPr/>
      <dgm:t>
        <a:bodyPr/>
        <a:lstStyle/>
        <a:p>
          <a:endParaRPr lang="ru-RU"/>
        </a:p>
      </dgm:t>
    </dgm:pt>
    <dgm:pt modelId="{B6567F77-DD19-484A-B9FD-79749DA8EABE}" type="pres">
      <dgm:prSet presAssocID="{12D17E20-92BA-4473-AFB9-7D422FA69B12}" presName="Name21" presStyleCnt="0"/>
      <dgm:spPr/>
    </dgm:pt>
    <dgm:pt modelId="{C7054FA3-D931-4CC9-942F-B28CB03CF41B}" type="pres">
      <dgm:prSet presAssocID="{12D17E20-92BA-4473-AFB9-7D422FA69B12}" presName="level2Shape" presStyleLbl="node4" presStyleIdx="10" presStyleCnt="12"/>
      <dgm:spPr/>
      <dgm:t>
        <a:bodyPr/>
        <a:lstStyle/>
        <a:p>
          <a:endParaRPr lang="ru-RU"/>
        </a:p>
      </dgm:t>
    </dgm:pt>
    <dgm:pt modelId="{F8B78C03-38EB-4015-BE7C-BB031F415A5C}" type="pres">
      <dgm:prSet presAssocID="{12D17E20-92BA-4473-AFB9-7D422FA69B12}" presName="hierChild3" presStyleCnt="0"/>
      <dgm:spPr/>
    </dgm:pt>
    <dgm:pt modelId="{F9743DCE-6602-40BE-87EE-9F54C2623F30}" type="pres">
      <dgm:prSet presAssocID="{D6B6764B-E01E-49AB-BDE6-1E1F8B61E66F}" presName="Name19" presStyleLbl="parChTrans1D4" presStyleIdx="11" presStyleCnt="12"/>
      <dgm:spPr/>
      <dgm:t>
        <a:bodyPr/>
        <a:lstStyle/>
        <a:p>
          <a:endParaRPr lang="ru-RU"/>
        </a:p>
      </dgm:t>
    </dgm:pt>
    <dgm:pt modelId="{649669A2-A025-4E9B-AFAE-AF745B848D31}" type="pres">
      <dgm:prSet presAssocID="{F307F388-B847-4060-A117-2E89E8682AC1}" presName="Name21" presStyleCnt="0"/>
      <dgm:spPr/>
    </dgm:pt>
    <dgm:pt modelId="{23700EE8-78D6-4EC0-A87C-26115AC44A2D}" type="pres">
      <dgm:prSet presAssocID="{F307F388-B847-4060-A117-2E89E8682AC1}" presName="level2Shape" presStyleLbl="node4" presStyleIdx="11" presStyleCnt="12"/>
      <dgm:spPr/>
      <dgm:t>
        <a:bodyPr/>
        <a:lstStyle/>
        <a:p>
          <a:endParaRPr lang="ru-RU"/>
        </a:p>
      </dgm:t>
    </dgm:pt>
    <dgm:pt modelId="{6621D4D2-A5FE-4D3B-80CA-525CBA1708B2}" type="pres">
      <dgm:prSet presAssocID="{F307F388-B847-4060-A117-2E89E8682AC1}" presName="hierChild3" presStyleCnt="0"/>
      <dgm:spPr/>
    </dgm:pt>
    <dgm:pt modelId="{E278D0F3-6A3B-40A8-A14B-A9D385627FE9}" type="pres">
      <dgm:prSet presAssocID="{5559FA20-3635-4567-8517-9780842F8C68}" presName="bgShapesFlow" presStyleCnt="0"/>
      <dgm:spPr/>
    </dgm:pt>
    <dgm:pt modelId="{A3E81D4B-EA91-45E3-996F-796D554F4F0B}" type="pres">
      <dgm:prSet presAssocID="{EC25AAB3-6649-42B1-9D6A-2FE4CDED9F64}" presName="rectComp" presStyleCnt="0"/>
      <dgm:spPr/>
    </dgm:pt>
    <dgm:pt modelId="{045A540A-DF54-400C-A16E-D682C829BAA0}" type="pres">
      <dgm:prSet presAssocID="{EC25AAB3-6649-42B1-9D6A-2FE4CDED9F64}" presName="bgRect" presStyleLbl="bgShp" presStyleIdx="0" presStyleCnt="5"/>
      <dgm:spPr/>
      <dgm:t>
        <a:bodyPr/>
        <a:lstStyle/>
        <a:p>
          <a:endParaRPr lang="ru-RU"/>
        </a:p>
      </dgm:t>
    </dgm:pt>
    <dgm:pt modelId="{7B1D73CC-FFBD-440A-A6BD-2C9213A69436}" type="pres">
      <dgm:prSet presAssocID="{EC25AAB3-6649-42B1-9D6A-2FE4CDED9F64}" presName="bgRectTx" presStyleLbl="bgShp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576CE-4DA6-4246-8452-BAAFF2BE0E9A}" type="pres">
      <dgm:prSet presAssocID="{EC25AAB3-6649-42B1-9D6A-2FE4CDED9F64}" presName="spComp" presStyleCnt="0"/>
      <dgm:spPr/>
    </dgm:pt>
    <dgm:pt modelId="{2DA5224E-C2A9-4E04-A201-E6D4E4FA8D99}" type="pres">
      <dgm:prSet presAssocID="{EC25AAB3-6649-42B1-9D6A-2FE4CDED9F64}" presName="vSp" presStyleCnt="0"/>
      <dgm:spPr/>
    </dgm:pt>
    <dgm:pt modelId="{12F76FAF-8316-4050-A69D-60D9D195FFA5}" type="pres">
      <dgm:prSet presAssocID="{C94EF2B4-D944-4D5C-9B1C-97B5C5D3FA33}" presName="rectComp" presStyleCnt="0"/>
      <dgm:spPr/>
    </dgm:pt>
    <dgm:pt modelId="{070B4764-8993-47BC-9CE2-E3FE9A785908}" type="pres">
      <dgm:prSet presAssocID="{C94EF2B4-D944-4D5C-9B1C-97B5C5D3FA33}" presName="bgRect" presStyleLbl="bgShp" presStyleIdx="1" presStyleCnt="5"/>
      <dgm:spPr/>
      <dgm:t>
        <a:bodyPr/>
        <a:lstStyle/>
        <a:p>
          <a:endParaRPr lang="ru-RU"/>
        </a:p>
      </dgm:t>
    </dgm:pt>
    <dgm:pt modelId="{F61BC7BA-C558-45C4-9966-A0C2C6F43175}" type="pres">
      <dgm:prSet presAssocID="{C94EF2B4-D944-4D5C-9B1C-97B5C5D3FA33}" presName="bgRectTx" presStyleLbl="bgShp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183FE-7414-4938-A968-1B3A5D7532BD}" type="pres">
      <dgm:prSet presAssocID="{C94EF2B4-D944-4D5C-9B1C-97B5C5D3FA33}" presName="spComp" presStyleCnt="0"/>
      <dgm:spPr/>
    </dgm:pt>
    <dgm:pt modelId="{E79D52D4-BAC5-4503-A60E-84620412A734}" type="pres">
      <dgm:prSet presAssocID="{C94EF2B4-D944-4D5C-9B1C-97B5C5D3FA33}" presName="vSp" presStyleCnt="0"/>
      <dgm:spPr/>
    </dgm:pt>
    <dgm:pt modelId="{C1AC02DF-ED44-4A63-8C3F-01C1B697F83F}" type="pres">
      <dgm:prSet presAssocID="{83C61F48-5863-47D5-8DF6-2DC31A30DB54}" presName="rectComp" presStyleCnt="0"/>
      <dgm:spPr/>
    </dgm:pt>
    <dgm:pt modelId="{29B7D64D-F373-43A9-8D94-ACF302CE4735}" type="pres">
      <dgm:prSet presAssocID="{83C61F48-5863-47D5-8DF6-2DC31A30DB54}" presName="bgRect" presStyleLbl="bgShp" presStyleIdx="2" presStyleCnt="5"/>
      <dgm:spPr/>
      <dgm:t>
        <a:bodyPr/>
        <a:lstStyle/>
        <a:p>
          <a:endParaRPr lang="ru-RU"/>
        </a:p>
      </dgm:t>
    </dgm:pt>
    <dgm:pt modelId="{E84D59D7-23C7-4267-991B-DC8F9F7D0C56}" type="pres">
      <dgm:prSet presAssocID="{83C61F48-5863-47D5-8DF6-2DC31A30DB54}" presName="bgRectTx" presStyleLbl="bgShp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F32C91-950C-481B-BFFE-3448CCCF4DCB}" type="pres">
      <dgm:prSet presAssocID="{83C61F48-5863-47D5-8DF6-2DC31A30DB54}" presName="spComp" presStyleCnt="0"/>
      <dgm:spPr/>
    </dgm:pt>
    <dgm:pt modelId="{85757266-B9AD-4A15-8389-F5D8C3CACA62}" type="pres">
      <dgm:prSet presAssocID="{83C61F48-5863-47D5-8DF6-2DC31A30DB54}" presName="vSp" presStyleCnt="0"/>
      <dgm:spPr/>
    </dgm:pt>
    <dgm:pt modelId="{BC827DF3-66B7-4A5A-A4C3-F8E867CF6936}" type="pres">
      <dgm:prSet presAssocID="{F9B1F409-3642-49AB-9827-D8F78D5EFB31}" presName="rectComp" presStyleCnt="0"/>
      <dgm:spPr/>
    </dgm:pt>
    <dgm:pt modelId="{18131866-4DA6-48E0-B620-3558389411E8}" type="pres">
      <dgm:prSet presAssocID="{F9B1F409-3642-49AB-9827-D8F78D5EFB31}" presName="bgRect" presStyleLbl="bgShp" presStyleIdx="3" presStyleCnt="5"/>
      <dgm:spPr/>
      <dgm:t>
        <a:bodyPr/>
        <a:lstStyle/>
        <a:p>
          <a:endParaRPr lang="ru-RU"/>
        </a:p>
      </dgm:t>
    </dgm:pt>
    <dgm:pt modelId="{6F95F659-0AF2-4610-B8FB-B75192A9DD5B}" type="pres">
      <dgm:prSet presAssocID="{F9B1F409-3642-49AB-9827-D8F78D5EFB31}" presName="bgRectTx" presStyleLbl="bgShp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89761B-D8CC-436A-828B-55F8CA9EFBBB}" type="pres">
      <dgm:prSet presAssocID="{F9B1F409-3642-49AB-9827-D8F78D5EFB31}" presName="spComp" presStyleCnt="0"/>
      <dgm:spPr/>
    </dgm:pt>
    <dgm:pt modelId="{C0DE63F2-DF5B-4BA5-9DFC-CCE3963815A0}" type="pres">
      <dgm:prSet presAssocID="{F9B1F409-3642-49AB-9827-D8F78D5EFB31}" presName="vSp" presStyleCnt="0"/>
      <dgm:spPr/>
    </dgm:pt>
    <dgm:pt modelId="{82BB465A-84A9-4DA2-9741-4863736FC482}" type="pres">
      <dgm:prSet presAssocID="{14D74924-34A0-4126-9A3E-D0F63666700D}" presName="rectComp" presStyleCnt="0"/>
      <dgm:spPr/>
    </dgm:pt>
    <dgm:pt modelId="{6230B723-18C9-443D-85F3-0095B879A96E}" type="pres">
      <dgm:prSet presAssocID="{14D74924-34A0-4126-9A3E-D0F63666700D}" presName="bgRect" presStyleLbl="bgShp" presStyleIdx="4" presStyleCnt="5"/>
      <dgm:spPr/>
      <dgm:t>
        <a:bodyPr/>
        <a:lstStyle/>
        <a:p>
          <a:endParaRPr lang="ru-RU"/>
        </a:p>
      </dgm:t>
    </dgm:pt>
    <dgm:pt modelId="{082ECFA5-6FF5-4C72-A3CB-574FD579E811}" type="pres">
      <dgm:prSet presAssocID="{14D74924-34A0-4126-9A3E-D0F63666700D}" presName="bgRectTx" presStyleLbl="bgShp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7AA944-4C2B-4DD9-AED3-456D0FF2C6BB}" srcId="{5559FA20-3635-4567-8517-9780842F8C68}" destId="{83C61F48-5863-47D5-8DF6-2DC31A30DB54}" srcOrd="3" destOrd="0" parTransId="{1475F898-240D-43B8-A4B0-458BF6B296F6}" sibTransId="{D6D24462-287A-49C1-A12F-E1E3960C6BB9}"/>
    <dgm:cxn modelId="{2522BC72-6C45-45BA-8F3F-12956C6B8F5D}" srcId="{07C94E34-B1C6-4CD5-8376-F073F5E3F426}" destId="{C54DA265-0B6B-441F-9C7E-92B3E8EB9AB1}" srcOrd="0" destOrd="0" parTransId="{FE1C377F-C49F-4D97-886E-253063616E7D}" sibTransId="{A5959ACD-2AC3-418C-BDD5-81670733891E}"/>
    <dgm:cxn modelId="{8A7FBF73-1240-4154-8EC9-313FBC9510D5}" type="presOf" srcId="{EA37A55E-49AE-4945-A1EB-1088269CF047}" destId="{79FE11E7-98BB-46CD-9ACA-E090E682CEA9}" srcOrd="0" destOrd="0" presId="urn:microsoft.com/office/officeart/2005/8/layout/hierarchy6"/>
    <dgm:cxn modelId="{DA136C05-BCBA-4F71-9834-5A0CBCC89E2A}" srcId="{5559FA20-3635-4567-8517-9780842F8C68}" destId="{07C94E34-B1C6-4CD5-8376-F073F5E3F426}" srcOrd="0" destOrd="0" parTransId="{35FB2795-8261-43EC-97EE-D4790C6838F2}" sibTransId="{C601FCFD-239B-48A0-BF4D-4C0A672E785F}"/>
    <dgm:cxn modelId="{C766EF31-D495-4D45-B593-8490A586E860}" type="presOf" srcId="{07C94E34-B1C6-4CD5-8376-F073F5E3F426}" destId="{C458D3A6-23F4-49BC-9226-021BE4C4920B}" srcOrd="0" destOrd="0" presId="urn:microsoft.com/office/officeart/2005/8/layout/hierarchy6"/>
    <dgm:cxn modelId="{A600F56E-EE90-43CE-9657-890C52EA9B6F}" srcId="{5B54C5EE-0DA8-42F4-B03A-E8802529008C}" destId="{4B2D5D34-564B-45E8-B34A-0653835EDFB7}" srcOrd="0" destOrd="0" parTransId="{F1E07D3D-D0BE-414B-ADB9-2287BAD9D49C}" sibTransId="{5205E28D-59AE-4DAC-B612-67E668ADD86E}"/>
    <dgm:cxn modelId="{F3B509B2-84E8-4580-BF22-0CD6332D30A3}" type="presOf" srcId="{A42A688C-744D-43C2-9123-A55F94E3E5C2}" destId="{C5AE4AAB-D447-471B-AC1A-BA1662316D20}" srcOrd="0" destOrd="0" presId="urn:microsoft.com/office/officeart/2005/8/layout/hierarchy6"/>
    <dgm:cxn modelId="{F276E351-447D-41C2-9FB6-7E6C4355E157}" type="presOf" srcId="{70D143C8-C2B9-4597-9F47-F76660B39152}" destId="{D591FA95-97EE-4463-9388-8768578D6665}" srcOrd="0" destOrd="0" presId="urn:microsoft.com/office/officeart/2005/8/layout/hierarchy6"/>
    <dgm:cxn modelId="{7C52457E-84FC-48FD-B374-216679EE77E0}" type="presOf" srcId="{C6056D40-E137-425E-A98C-0F822B2450BD}" destId="{E20246BF-51B6-4302-A831-20598F3D6A28}" srcOrd="0" destOrd="0" presId="urn:microsoft.com/office/officeart/2005/8/layout/hierarchy6"/>
    <dgm:cxn modelId="{36ACFD74-3375-4DE5-979F-BE175A314A3A}" srcId="{C54DA265-0B6B-441F-9C7E-92B3E8EB9AB1}" destId="{6941D041-BD9B-477F-8A4F-9ACB8A33ED56}" srcOrd="1" destOrd="0" parTransId="{16C4B662-2D97-4B9B-B9B5-0834F36C52E3}" sibTransId="{A220F791-53C7-44A7-89B9-DD857C4C95A8}"/>
    <dgm:cxn modelId="{4AB9806C-EDD2-4D3B-B3EA-4F29E77551ED}" srcId="{6941D041-BD9B-477F-8A4F-9ACB8A33ED56}" destId="{70D143C8-C2B9-4597-9F47-F76660B39152}" srcOrd="0" destOrd="0" parTransId="{F6B51323-FF18-4792-8AFD-AFCEDCBAD1F2}" sibTransId="{0D41092F-558B-4058-B569-75C694FF5E0C}"/>
    <dgm:cxn modelId="{1CC9AF61-1182-40D0-83CA-3C8664F487BB}" type="presOf" srcId="{F178233C-B3FF-47E0-BB20-FB91EE854FA1}" destId="{3690FE8C-A5D4-4302-AF09-113DCB29D49A}" srcOrd="0" destOrd="0" presId="urn:microsoft.com/office/officeart/2005/8/layout/hierarchy6"/>
    <dgm:cxn modelId="{08134E8C-8ABF-41EA-89DB-E7841E8CAFB3}" type="presOf" srcId="{BDAB23F3-6C10-44B7-B5C2-B1C4C8DD071B}" destId="{74CDAF8E-FE33-4665-91D1-6C30D46A2F74}" srcOrd="0" destOrd="0" presId="urn:microsoft.com/office/officeart/2005/8/layout/hierarchy6"/>
    <dgm:cxn modelId="{A5F0A04D-7284-4D0F-8EFA-65ED27017A7D}" srcId="{5559FA20-3635-4567-8517-9780842F8C68}" destId="{C94EF2B4-D944-4D5C-9B1C-97B5C5D3FA33}" srcOrd="2" destOrd="0" parTransId="{20BFBA61-CE24-410E-BE78-C282A077E3B1}" sibTransId="{F6ED3825-AFE4-4043-96E0-DC1D0DC827F3}"/>
    <dgm:cxn modelId="{87341E3B-35D3-4C57-8DEB-823F691BFF2C}" type="presOf" srcId="{EC25AAB3-6649-42B1-9D6A-2FE4CDED9F64}" destId="{045A540A-DF54-400C-A16E-D682C829BAA0}" srcOrd="0" destOrd="0" presId="urn:microsoft.com/office/officeart/2005/8/layout/hierarchy6"/>
    <dgm:cxn modelId="{988F0F76-3C55-42AA-AE42-6946FFE9261D}" srcId="{C54DA265-0B6B-441F-9C7E-92B3E8EB9AB1}" destId="{9E1D48AE-24F8-4B34-A823-434885661F57}" srcOrd="0" destOrd="0" parTransId="{3A1D7619-187D-4133-8551-884E52451B20}" sibTransId="{C9C443A0-A24D-4087-8C5A-476FB75DB14B}"/>
    <dgm:cxn modelId="{5A3BE2D7-54AE-4704-A2C3-DE96B98AACF4}" type="presOf" srcId="{12D17E20-92BA-4473-AFB9-7D422FA69B12}" destId="{C7054FA3-D931-4CC9-942F-B28CB03CF41B}" srcOrd="0" destOrd="0" presId="urn:microsoft.com/office/officeart/2005/8/layout/hierarchy6"/>
    <dgm:cxn modelId="{02337FF8-8E88-4842-95D2-C7D95081763A}" type="presOf" srcId="{456FCFFC-4C26-4C73-BA30-9B030D801374}" destId="{1C738EC3-BAB4-4905-90C6-4B512A29FC4A}" srcOrd="0" destOrd="0" presId="urn:microsoft.com/office/officeart/2005/8/layout/hierarchy6"/>
    <dgm:cxn modelId="{684F3BC7-F78C-41A5-A957-FBD4AFF3341D}" type="presOf" srcId="{5559FA20-3635-4567-8517-9780842F8C68}" destId="{82BA816B-8F1E-4513-8FE6-28D25364A895}" srcOrd="0" destOrd="0" presId="urn:microsoft.com/office/officeart/2005/8/layout/hierarchy6"/>
    <dgm:cxn modelId="{8D8A122C-E9F6-466D-AB3F-CD5A3B0062B3}" type="presOf" srcId="{F6B51323-FF18-4792-8AFD-AFCEDCBAD1F2}" destId="{F8EAC7A4-C319-452B-B6FB-4F08F5389807}" srcOrd="0" destOrd="0" presId="urn:microsoft.com/office/officeart/2005/8/layout/hierarchy6"/>
    <dgm:cxn modelId="{C338361A-08C3-4CBE-B40F-A9E94BAB4F25}" type="presOf" srcId="{0522E2C4-07EE-41A5-8C6C-DE2030AD7F90}" destId="{6FB5AB2C-1EC7-4086-B331-4CEF2B0E9AD7}" srcOrd="0" destOrd="0" presId="urn:microsoft.com/office/officeart/2005/8/layout/hierarchy6"/>
    <dgm:cxn modelId="{1342ABB6-893B-427C-B5CC-88593955BE44}" srcId="{3C624857-B4C8-4EEA-96D8-572C861956FE}" destId="{EA37A55E-49AE-4945-A1EB-1088269CF047}" srcOrd="0" destOrd="0" parTransId="{A49BED3D-3EBB-40DD-A106-0E97A04CF7F8}" sibTransId="{3F3C57BE-07FF-4191-B764-BE5770510164}"/>
    <dgm:cxn modelId="{D2349D1F-681E-49CB-86AA-113C86F6BCE5}" srcId="{A99AC1C1-DEBF-4D1F-8F32-552DB2F3AA0C}" destId="{3C624857-B4C8-4EEA-96D8-572C861956FE}" srcOrd="1" destOrd="0" parTransId="{707AD535-D480-4AA2-812E-9E5C5D759A91}" sibTransId="{87611789-F9EB-48D4-A5FE-75E2946B5826}"/>
    <dgm:cxn modelId="{87063FFB-78B8-4B98-BA1B-EE01E631B2D8}" type="presOf" srcId="{F1E07D3D-D0BE-414B-ADB9-2287BAD9D49C}" destId="{DB8E0ADB-3A3A-4E35-9344-E6B18A87493D}" srcOrd="0" destOrd="0" presId="urn:microsoft.com/office/officeart/2005/8/layout/hierarchy6"/>
    <dgm:cxn modelId="{9B29FA6F-77E9-4991-8650-E0DE6EF20E15}" type="presOf" srcId="{C94EF2B4-D944-4D5C-9B1C-97B5C5D3FA33}" destId="{070B4764-8993-47BC-9CE2-E3FE9A785908}" srcOrd="0" destOrd="0" presId="urn:microsoft.com/office/officeart/2005/8/layout/hierarchy6"/>
    <dgm:cxn modelId="{EE0C84CF-339A-4FFC-8C36-AD46A9499364}" srcId="{70D143C8-C2B9-4597-9F47-F76660B39152}" destId="{8F49E3B2-4849-47A8-99F8-FBE8876853C4}" srcOrd="0" destOrd="0" parTransId="{60D139F8-7891-40FD-AFB0-8618781224A1}" sibTransId="{03A4D3B5-48B6-41DC-A894-2F1593BD9E6B}"/>
    <dgm:cxn modelId="{0C9FF23B-BA9D-4FB6-80C9-DD1CFA973AA2}" type="presOf" srcId="{EC25AAB3-6649-42B1-9D6A-2FE4CDED9F64}" destId="{7B1D73CC-FFBD-440A-A6BD-2C9213A69436}" srcOrd="1" destOrd="0" presId="urn:microsoft.com/office/officeart/2005/8/layout/hierarchy6"/>
    <dgm:cxn modelId="{8BFFF592-03E0-4BAA-A261-4591091B6B9E}" type="presOf" srcId="{707AD535-D480-4AA2-812E-9E5C5D759A91}" destId="{04B98608-298C-499A-81FE-955DC59A894F}" srcOrd="0" destOrd="0" presId="urn:microsoft.com/office/officeart/2005/8/layout/hierarchy6"/>
    <dgm:cxn modelId="{C16578D7-0430-4632-93A4-1D645CF8AC4C}" type="presOf" srcId="{8F49E3B2-4849-47A8-99F8-FBE8876853C4}" destId="{AF2AE5EF-7E8F-4409-898E-C959C46C2412}" srcOrd="0" destOrd="0" presId="urn:microsoft.com/office/officeart/2005/8/layout/hierarchy6"/>
    <dgm:cxn modelId="{12340CCE-9E84-40E9-89A4-2A118DBA880B}" srcId="{9E1D48AE-24F8-4B34-A823-434885661F57}" destId="{5B54C5EE-0DA8-42F4-B03A-E8802529008C}" srcOrd="0" destOrd="0" parTransId="{1AEA3240-5215-4E2D-B347-557C157C1AC9}" sibTransId="{1B8CA09D-5C57-4753-A2A1-7DF62A48256B}"/>
    <dgm:cxn modelId="{901EE885-451D-4A00-9AFC-B1D3C95D882E}" type="presOf" srcId="{9E1D48AE-24F8-4B34-A823-434885661F57}" destId="{FBD74337-0D0F-4A6F-AF27-E95197DAAF70}" srcOrd="0" destOrd="0" presId="urn:microsoft.com/office/officeart/2005/8/layout/hierarchy6"/>
    <dgm:cxn modelId="{4D403A78-BA31-42C3-9E96-BF83E5E20649}" type="presOf" srcId="{62250213-A595-4871-8BA8-29A65FB4DBD9}" destId="{B3FA6A28-736C-4713-8244-8E25BAAF2349}" srcOrd="0" destOrd="0" presId="urn:microsoft.com/office/officeart/2005/8/layout/hierarchy6"/>
    <dgm:cxn modelId="{7F94B3B3-7860-4FC1-A9F6-30A3AF396A9C}" srcId="{A42A688C-744D-43C2-9123-A55F94E3E5C2}" destId="{F178233C-B3FF-47E0-BB20-FB91EE854FA1}" srcOrd="1" destOrd="0" parTransId="{4A5E6E36-030F-4375-8CBA-045F1C49F929}" sibTransId="{95970683-2305-4F6E-BBE5-B7E17A005886}"/>
    <dgm:cxn modelId="{B2A94319-0CB1-481F-B7F3-80055744D06C}" srcId="{5559FA20-3635-4567-8517-9780842F8C68}" destId="{F9B1F409-3642-49AB-9827-D8F78D5EFB31}" srcOrd="4" destOrd="0" parTransId="{1708ECB3-75C8-43F3-A5F7-502A84957410}" sibTransId="{A74D901B-E9E8-4971-82E0-F3CCCCD2E5DA}"/>
    <dgm:cxn modelId="{8DAA7B83-9737-410B-BACA-91C310298F33}" type="presOf" srcId="{3A1D7619-187D-4133-8551-884E52451B20}" destId="{87044C75-5E5C-4EBB-B4D9-C5DA09961EE1}" srcOrd="0" destOrd="0" presId="urn:microsoft.com/office/officeart/2005/8/layout/hierarchy6"/>
    <dgm:cxn modelId="{2455C922-06EA-497E-B572-98BF627CDEDB}" type="presOf" srcId="{A99AC1C1-DEBF-4D1F-8F32-552DB2F3AA0C}" destId="{7EB81259-376B-4DD5-97D1-3DED7B500313}" srcOrd="0" destOrd="0" presId="urn:microsoft.com/office/officeart/2005/8/layout/hierarchy6"/>
    <dgm:cxn modelId="{84C16CC8-ADD6-42FC-A382-325F58DEB885}" type="presOf" srcId="{A49BED3D-3EBB-40DD-A106-0E97A04CF7F8}" destId="{371B308C-E306-4622-A024-C8523690257A}" srcOrd="0" destOrd="0" presId="urn:microsoft.com/office/officeart/2005/8/layout/hierarchy6"/>
    <dgm:cxn modelId="{116D746B-56C9-4FE2-829C-BD357BFE12DB}" type="presOf" srcId="{6BAA019B-4B4F-4424-B303-F005DCF93046}" destId="{90C73E1F-E48A-4019-A798-BDB4DB10DEE2}" srcOrd="0" destOrd="0" presId="urn:microsoft.com/office/officeart/2005/8/layout/hierarchy6"/>
    <dgm:cxn modelId="{9E4945A8-ACDE-4FE0-800D-45FEF7197775}" srcId="{F178233C-B3FF-47E0-BB20-FB91EE854FA1}" destId="{C6056D40-E137-425E-A98C-0F822B2450BD}" srcOrd="0" destOrd="0" parTransId="{BDAB23F3-6C10-44B7-B5C2-B1C4C8DD071B}" sibTransId="{D93E8862-B4DF-446B-8A8A-EE8F0E39FBFE}"/>
    <dgm:cxn modelId="{E058ECA3-1A85-494D-AA34-D6C25BE96D7D}" srcId="{A42A688C-744D-43C2-9123-A55F94E3E5C2}" destId="{62250213-A595-4871-8BA8-29A65FB4DBD9}" srcOrd="0" destOrd="0" parTransId="{16A269A8-6E18-4EC8-BC2C-4BBE95E582CB}" sibTransId="{FA8C5C13-0165-4F6F-A410-B656A955F70E}"/>
    <dgm:cxn modelId="{47A4E6B6-4386-46AF-95B1-CA40F5D9FA4F}" type="presOf" srcId="{14D74924-34A0-4126-9A3E-D0F63666700D}" destId="{082ECFA5-6FF5-4C72-A3CB-574FD579E811}" srcOrd="1" destOrd="0" presId="urn:microsoft.com/office/officeart/2005/8/layout/hierarchy6"/>
    <dgm:cxn modelId="{78729AAD-CC1D-49FA-BA51-AED7C598F2EA}" srcId="{EA37A55E-49AE-4945-A1EB-1088269CF047}" destId="{25F2B8F3-0730-4D64-BB15-6009286DD4E8}" srcOrd="0" destOrd="0" parTransId="{99E049C5-A786-462E-87EE-8168C5DEE2E3}" sibTransId="{D9BBDE2A-A3C1-4D96-B21A-1339C72D5BB4}"/>
    <dgm:cxn modelId="{8723E609-D2BA-4BBB-893F-2B2FB1864FD7}" srcId="{07C94E34-B1C6-4CD5-8376-F073F5E3F426}" destId="{A99AC1C1-DEBF-4D1F-8F32-552DB2F3AA0C}" srcOrd="1" destOrd="0" parTransId="{8B1147E9-1A7D-4D56-BE1F-8BB4A2D930D3}" sibTransId="{811368C5-CDB2-4DBE-8B02-CAA10AC5E5E3}"/>
    <dgm:cxn modelId="{67DEF11A-72BD-4C19-8B18-5E1C1B177E20}" type="presOf" srcId="{16A269A8-6E18-4EC8-BC2C-4BBE95E582CB}" destId="{05BEB78B-9ADF-4ECB-940C-9EC0771B0830}" srcOrd="0" destOrd="0" presId="urn:microsoft.com/office/officeart/2005/8/layout/hierarchy6"/>
    <dgm:cxn modelId="{CE333C3B-3366-4EF7-9116-3CFDF658DE33}" srcId="{A99AC1C1-DEBF-4D1F-8F32-552DB2F3AA0C}" destId="{A42A688C-744D-43C2-9123-A55F94E3E5C2}" srcOrd="0" destOrd="0" parTransId="{0522E2C4-07EE-41A5-8C6C-DE2030AD7F90}" sibTransId="{ED2E1D0D-CCC9-4A97-8D9A-3D1B269B8E5E}"/>
    <dgm:cxn modelId="{4A803639-E273-46E8-B557-68609A80B119}" type="presOf" srcId="{1AEA3240-5215-4E2D-B347-557C157C1AC9}" destId="{F7D36663-BE35-41EB-9C0E-9B066E9FA25C}" srcOrd="0" destOrd="0" presId="urn:microsoft.com/office/officeart/2005/8/layout/hierarchy6"/>
    <dgm:cxn modelId="{16D545C5-A88B-45B3-99BD-0FB6A9FA12D9}" type="presOf" srcId="{99E049C5-A786-462E-87EE-8168C5DEE2E3}" destId="{4D1E6240-62F3-4E9A-8BC0-2F4EBB4E3B56}" srcOrd="0" destOrd="0" presId="urn:microsoft.com/office/officeart/2005/8/layout/hierarchy6"/>
    <dgm:cxn modelId="{D1A31671-B08E-4BAE-AB83-F8EA3DBDB7D0}" type="presOf" srcId="{25F2B8F3-0730-4D64-BB15-6009286DD4E8}" destId="{0C9E249C-3A23-4AFD-876D-83FF7131C88E}" srcOrd="0" destOrd="0" presId="urn:microsoft.com/office/officeart/2005/8/layout/hierarchy6"/>
    <dgm:cxn modelId="{966584E4-823A-4F0F-8F65-8EC395779DE7}" type="presOf" srcId="{16C4B662-2D97-4B9B-B9B5-0834F36C52E3}" destId="{2038D0B0-3D99-4429-9FC5-AFA11BD4B6C8}" srcOrd="0" destOrd="0" presId="urn:microsoft.com/office/officeart/2005/8/layout/hierarchy6"/>
    <dgm:cxn modelId="{3F9FB158-99CA-479A-BCAA-D031F88695D2}" type="presOf" srcId="{FE1C377F-C49F-4D97-886E-253063616E7D}" destId="{47B01113-A00A-4B1F-8AF6-FA9F1056F5D6}" srcOrd="0" destOrd="0" presId="urn:microsoft.com/office/officeart/2005/8/layout/hierarchy6"/>
    <dgm:cxn modelId="{B748CCD7-E032-4692-800C-E8442192382E}" type="presOf" srcId="{83C61F48-5863-47D5-8DF6-2DC31A30DB54}" destId="{29B7D64D-F373-43A9-8D94-ACF302CE4735}" srcOrd="0" destOrd="0" presId="urn:microsoft.com/office/officeart/2005/8/layout/hierarchy6"/>
    <dgm:cxn modelId="{F8F244E0-CCF6-413E-AA2C-08AF99121989}" srcId="{5559FA20-3635-4567-8517-9780842F8C68}" destId="{14D74924-34A0-4126-9A3E-D0F63666700D}" srcOrd="5" destOrd="0" parTransId="{B5356D04-D29A-4BA6-8EB8-102F7BD3A516}" sibTransId="{A7087AB9-B621-413E-8A6F-5CA72620D890}"/>
    <dgm:cxn modelId="{6EDCA283-4E44-4AFC-B289-70B646431CF8}" srcId="{62250213-A595-4871-8BA8-29A65FB4DBD9}" destId="{DEAC2F3D-ACFA-44D4-9F81-01F75B990694}" srcOrd="0" destOrd="0" parTransId="{6BAA019B-4B4F-4424-B303-F005DCF93046}" sibTransId="{103FB5E9-CCE9-4C09-8047-7BB237BF95E1}"/>
    <dgm:cxn modelId="{B54918EB-0195-45A0-8D54-D0072330D144}" srcId="{5559FA20-3635-4567-8517-9780842F8C68}" destId="{EC25AAB3-6649-42B1-9D6A-2FE4CDED9F64}" srcOrd="1" destOrd="0" parTransId="{CCA681A8-2413-48EE-81B9-415B9546D5BD}" sibTransId="{DA27D8D3-B3CB-4FCB-ACF2-833ECE1FACDF}"/>
    <dgm:cxn modelId="{7CA683AA-6E71-41EF-A204-EC2556C9A3D4}" type="presOf" srcId="{8B1147E9-1A7D-4D56-BE1F-8BB4A2D930D3}" destId="{40FEAE7F-9073-4492-9407-44952C93E2D9}" srcOrd="0" destOrd="0" presId="urn:microsoft.com/office/officeart/2005/8/layout/hierarchy6"/>
    <dgm:cxn modelId="{1022D843-C374-4909-81F9-638FA930971E}" type="presOf" srcId="{14D74924-34A0-4126-9A3E-D0F63666700D}" destId="{6230B723-18C9-443D-85F3-0095B879A96E}" srcOrd="0" destOrd="0" presId="urn:microsoft.com/office/officeart/2005/8/layout/hierarchy6"/>
    <dgm:cxn modelId="{082860DB-BB3C-42ED-AA73-FDB1A5D1E46E}" type="presOf" srcId="{F9B1F409-3642-49AB-9827-D8F78D5EFB31}" destId="{18131866-4DA6-48E0-B620-3558389411E8}" srcOrd="0" destOrd="0" presId="urn:microsoft.com/office/officeart/2005/8/layout/hierarchy6"/>
    <dgm:cxn modelId="{FF6420B5-2CAF-4E3F-AAB2-254D2C4216C3}" type="presOf" srcId="{6941D041-BD9B-477F-8A4F-9ACB8A33ED56}" destId="{FCD7BB29-77E1-4A97-8EFD-FD32E292D7D8}" srcOrd="0" destOrd="0" presId="urn:microsoft.com/office/officeart/2005/8/layout/hierarchy6"/>
    <dgm:cxn modelId="{63A3763A-962F-4C6D-B5D6-76D9E0F55228}" type="presOf" srcId="{5B54C5EE-0DA8-42F4-B03A-E8802529008C}" destId="{76A176C2-098B-499E-B3CE-7F9C2440B0E8}" srcOrd="0" destOrd="0" presId="urn:microsoft.com/office/officeart/2005/8/layout/hierarchy6"/>
    <dgm:cxn modelId="{4D3AEA2E-BEE5-457B-A258-25CADC762237}" type="presOf" srcId="{DEAC2F3D-ACFA-44D4-9F81-01F75B990694}" destId="{AE868F88-6709-477A-B617-3DC607434939}" srcOrd="0" destOrd="0" presId="urn:microsoft.com/office/officeart/2005/8/layout/hierarchy6"/>
    <dgm:cxn modelId="{DCF1EFE1-5C30-479F-A9F4-D2D83B98E94E}" type="presOf" srcId="{60D139F8-7891-40FD-AFB0-8618781224A1}" destId="{8F1F32E4-9A39-4C65-8ED0-6F93FCC62836}" srcOrd="0" destOrd="0" presId="urn:microsoft.com/office/officeart/2005/8/layout/hierarchy6"/>
    <dgm:cxn modelId="{05F77B9A-E409-4774-A730-E8DD79E4DF19}" type="presOf" srcId="{C54DA265-0B6B-441F-9C7E-92B3E8EB9AB1}" destId="{C1D447FD-D413-4087-9366-25E11881681F}" srcOrd="0" destOrd="0" presId="urn:microsoft.com/office/officeart/2005/8/layout/hierarchy6"/>
    <dgm:cxn modelId="{24EAD284-515C-4CD0-9461-E7AD841DD02D}" srcId="{3C624857-B4C8-4EEA-96D8-572C861956FE}" destId="{12D17E20-92BA-4473-AFB9-7D422FA69B12}" srcOrd="1" destOrd="0" parTransId="{456FCFFC-4C26-4C73-BA30-9B030D801374}" sibTransId="{7DE3AB4D-5B77-4487-BDAE-6F84BB8CAD8F}"/>
    <dgm:cxn modelId="{C2CE269D-6276-42CD-AE37-E80E90E40617}" type="presOf" srcId="{3C624857-B4C8-4EEA-96D8-572C861956FE}" destId="{0E2DEDD7-12C7-43A8-874C-3AB510CFEDA3}" srcOrd="0" destOrd="0" presId="urn:microsoft.com/office/officeart/2005/8/layout/hierarchy6"/>
    <dgm:cxn modelId="{141AE0A3-107D-4546-8884-2B7CA6D91CF3}" srcId="{12D17E20-92BA-4473-AFB9-7D422FA69B12}" destId="{F307F388-B847-4060-A117-2E89E8682AC1}" srcOrd="0" destOrd="0" parTransId="{D6B6764B-E01E-49AB-BDE6-1E1F8B61E66F}" sibTransId="{3BA309E2-5885-4608-B595-48A96A94ACD1}"/>
    <dgm:cxn modelId="{654C53F8-3EA4-4566-80A7-18D29A70105F}" type="presOf" srcId="{83C61F48-5863-47D5-8DF6-2DC31A30DB54}" destId="{E84D59D7-23C7-4267-991B-DC8F9F7D0C56}" srcOrd="1" destOrd="0" presId="urn:microsoft.com/office/officeart/2005/8/layout/hierarchy6"/>
    <dgm:cxn modelId="{2576FD89-79F9-4CA9-829B-25547FED473E}" type="presOf" srcId="{4B2D5D34-564B-45E8-B34A-0653835EDFB7}" destId="{3FC039D8-F922-47AF-8805-3ECDE5715DF5}" srcOrd="0" destOrd="0" presId="urn:microsoft.com/office/officeart/2005/8/layout/hierarchy6"/>
    <dgm:cxn modelId="{405E3544-1D01-4494-855C-30EDD0C01257}" type="presOf" srcId="{4A5E6E36-030F-4375-8CBA-045F1C49F929}" destId="{3E87720D-1F19-4E1D-888A-829586C49CED}" srcOrd="0" destOrd="0" presId="urn:microsoft.com/office/officeart/2005/8/layout/hierarchy6"/>
    <dgm:cxn modelId="{B9178A02-8207-4EF3-B7CF-FD5DFACCCB36}" type="presOf" srcId="{F9B1F409-3642-49AB-9827-D8F78D5EFB31}" destId="{6F95F659-0AF2-4610-B8FB-B75192A9DD5B}" srcOrd="1" destOrd="0" presId="urn:microsoft.com/office/officeart/2005/8/layout/hierarchy6"/>
    <dgm:cxn modelId="{C75F887F-8BE5-4E9C-B73B-7449739D4A2E}" type="presOf" srcId="{C94EF2B4-D944-4D5C-9B1C-97B5C5D3FA33}" destId="{F61BC7BA-C558-45C4-9966-A0C2C6F43175}" srcOrd="1" destOrd="0" presId="urn:microsoft.com/office/officeart/2005/8/layout/hierarchy6"/>
    <dgm:cxn modelId="{C6342D29-0C15-4EA0-8AB2-110D75F2C0DD}" type="presOf" srcId="{D6B6764B-E01E-49AB-BDE6-1E1F8B61E66F}" destId="{F9743DCE-6602-40BE-87EE-9F54C2623F30}" srcOrd="0" destOrd="0" presId="urn:microsoft.com/office/officeart/2005/8/layout/hierarchy6"/>
    <dgm:cxn modelId="{9F190A26-1FBA-43B4-82D5-C52F7D70BE53}" type="presOf" srcId="{F307F388-B847-4060-A117-2E89E8682AC1}" destId="{23700EE8-78D6-4EC0-A87C-26115AC44A2D}" srcOrd="0" destOrd="0" presId="urn:microsoft.com/office/officeart/2005/8/layout/hierarchy6"/>
    <dgm:cxn modelId="{2C5841B1-CE6F-4203-87C8-CEDB56E61707}" type="presParOf" srcId="{82BA816B-8F1E-4513-8FE6-28D25364A895}" destId="{EDE90364-680B-4F22-A521-F1C7CB734FF2}" srcOrd="0" destOrd="0" presId="urn:microsoft.com/office/officeart/2005/8/layout/hierarchy6"/>
    <dgm:cxn modelId="{F4ECD31D-140C-4DBB-8DC2-02FEA50A8B74}" type="presParOf" srcId="{EDE90364-680B-4F22-A521-F1C7CB734FF2}" destId="{696C2FF3-F24B-4C4B-850E-2288B15E60C1}" srcOrd="0" destOrd="0" presId="urn:microsoft.com/office/officeart/2005/8/layout/hierarchy6"/>
    <dgm:cxn modelId="{461D1217-6A56-4D8D-8FCE-19EB075F6A35}" type="presParOf" srcId="{EDE90364-680B-4F22-A521-F1C7CB734FF2}" destId="{147B4613-A83E-48DF-A876-D2FB2C967BB1}" srcOrd="1" destOrd="0" presId="urn:microsoft.com/office/officeart/2005/8/layout/hierarchy6"/>
    <dgm:cxn modelId="{79C1A28F-5C82-4CA0-8994-09CF33BA7B79}" type="presParOf" srcId="{147B4613-A83E-48DF-A876-D2FB2C967BB1}" destId="{837CD3A7-709C-48F3-A8B8-A1F94B6D160E}" srcOrd="0" destOrd="0" presId="urn:microsoft.com/office/officeart/2005/8/layout/hierarchy6"/>
    <dgm:cxn modelId="{BF888280-2D69-4B62-8FEE-755E2F68F92C}" type="presParOf" srcId="{837CD3A7-709C-48F3-A8B8-A1F94B6D160E}" destId="{C458D3A6-23F4-49BC-9226-021BE4C4920B}" srcOrd="0" destOrd="0" presId="urn:microsoft.com/office/officeart/2005/8/layout/hierarchy6"/>
    <dgm:cxn modelId="{8A07D336-F69F-4A38-AE10-A5107DC643AB}" type="presParOf" srcId="{837CD3A7-709C-48F3-A8B8-A1F94B6D160E}" destId="{2F2239CB-27CC-43C9-B78C-E407EC8380CB}" srcOrd="1" destOrd="0" presId="urn:microsoft.com/office/officeart/2005/8/layout/hierarchy6"/>
    <dgm:cxn modelId="{1F532804-2C9F-48D0-97D8-EF5B9D5B198C}" type="presParOf" srcId="{2F2239CB-27CC-43C9-B78C-E407EC8380CB}" destId="{47B01113-A00A-4B1F-8AF6-FA9F1056F5D6}" srcOrd="0" destOrd="0" presId="urn:microsoft.com/office/officeart/2005/8/layout/hierarchy6"/>
    <dgm:cxn modelId="{FC16980C-4667-4C0F-A086-F150FBB55E79}" type="presParOf" srcId="{2F2239CB-27CC-43C9-B78C-E407EC8380CB}" destId="{F7D3A23F-D079-4F5E-9A42-DB798FF99277}" srcOrd="1" destOrd="0" presId="urn:microsoft.com/office/officeart/2005/8/layout/hierarchy6"/>
    <dgm:cxn modelId="{07313221-C113-4AA9-9B2E-AE72CF82189B}" type="presParOf" srcId="{F7D3A23F-D079-4F5E-9A42-DB798FF99277}" destId="{C1D447FD-D413-4087-9366-25E11881681F}" srcOrd="0" destOrd="0" presId="urn:microsoft.com/office/officeart/2005/8/layout/hierarchy6"/>
    <dgm:cxn modelId="{AFBE14A8-E6A9-497D-B483-9BC2043B23C5}" type="presParOf" srcId="{F7D3A23F-D079-4F5E-9A42-DB798FF99277}" destId="{FF4A34AC-C9EE-4D5F-9834-9EF7CC1EFB15}" srcOrd="1" destOrd="0" presId="urn:microsoft.com/office/officeart/2005/8/layout/hierarchy6"/>
    <dgm:cxn modelId="{3984FB8A-0BA2-40DF-B8A4-39376F69EF1A}" type="presParOf" srcId="{FF4A34AC-C9EE-4D5F-9834-9EF7CC1EFB15}" destId="{87044C75-5E5C-4EBB-B4D9-C5DA09961EE1}" srcOrd="0" destOrd="0" presId="urn:microsoft.com/office/officeart/2005/8/layout/hierarchy6"/>
    <dgm:cxn modelId="{20173A3C-940F-4234-B408-FB23ABEDF99C}" type="presParOf" srcId="{FF4A34AC-C9EE-4D5F-9834-9EF7CC1EFB15}" destId="{2E257DB7-0273-4054-B5FB-38F88C4DD77A}" srcOrd="1" destOrd="0" presId="urn:microsoft.com/office/officeart/2005/8/layout/hierarchy6"/>
    <dgm:cxn modelId="{D1775015-5FC7-4064-97A0-752BC0A77DD4}" type="presParOf" srcId="{2E257DB7-0273-4054-B5FB-38F88C4DD77A}" destId="{FBD74337-0D0F-4A6F-AF27-E95197DAAF70}" srcOrd="0" destOrd="0" presId="urn:microsoft.com/office/officeart/2005/8/layout/hierarchy6"/>
    <dgm:cxn modelId="{95328300-7BBE-4278-BD99-68CB35D4BF94}" type="presParOf" srcId="{2E257DB7-0273-4054-B5FB-38F88C4DD77A}" destId="{1474F2FC-56A9-4F46-BDFD-4EDC86F5AF6C}" srcOrd="1" destOrd="0" presId="urn:microsoft.com/office/officeart/2005/8/layout/hierarchy6"/>
    <dgm:cxn modelId="{97DF5444-8935-4834-99A5-85503DCA7AD2}" type="presParOf" srcId="{1474F2FC-56A9-4F46-BDFD-4EDC86F5AF6C}" destId="{F7D36663-BE35-41EB-9C0E-9B066E9FA25C}" srcOrd="0" destOrd="0" presId="urn:microsoft.com/office/officeart/2005/8/layout/hierarchy6"/>
    <dgm:cxn modelId="{D8194AA5-04E3-4BD1-ACC0-56332F97657B}" type="presParOf" srcId="{1474F2FC-56A9-4F46-BDFD-4EDC86F5AF6C}" destId="{70C566DF-5946-413D-B776-18064C6516D5}" srcOrd="1" destOrd="0" presId="urn:microsoft.com/office/officeart/2005/8/layout/hierarchy6"/>
    <dgm:cxn modelId="{ACEB83FC-E71C-48B1-B8F6-EF7587BBDEED}" type="presParOf" srcId="{70C566DF-5946-413D-B776-18064C6516D5}" destId="{76A176C2-098B-499E-B3CE-7F9C2440B0E8}" srcOrd="0" destOrd="0" presId="urn:microsoft.com/office/officeart/2005/8/layout/hierarchy6"/>
    <dgm:cxn modelId="{3E4FF7BA-D92A-439D-94B7-F123CA0D8A9E}" type="presParOf" srcId="{70C566DF-5946-413D-B776-18064C6516D5}" destId="{E4388B98-A753-4429-BF97-B6E395A03362}" srcOrd="1" destOrd="0" presId="urn:microsoft.com/office/officeart/2005/8/layout/hierarchy6"/>
    <dgm:cxn modelId="{33E221A4-FD79-4AA4-AEBB-349D5E44BEE1}" type="presParOf" srcId="{E4388B98-A753-4429-BF97-B6E395A03362}" destId="{DB8E0ADB-3A3A-4E35-9344-E6B18A87493D}" srcOrd="0" destOrd="0" presId="urn:microsoft.com/office/officeart/2005/8/layout/hierarchy6"/>
    <dgm:cxn modelId="{8A1CAC50-A147-46D3-BE76-C77D617D14AE}" type="presParOf" srcId="{E4388B98-A753-4429-BF97-B6E395A03362}" destId="{00C7ACCC-ABE8-4F4F-BEEF-0FAA0E77D127}" srcOrd="1" destOrd="0" presId="urn:microsoft.com/office/officeart/2005/8/layout/hierarchy6"/>
    <dgm:cxn modelId="{9FC471CF-14C9-4CE4-B2C6-F15F7354601E}" type="presParOf" srcId="{00C7ACCC-ABE8-4F4F-BEEF-0FAA0E77D127}" destId="{3FC039D8-F922-47AF-8805-3ECDE5715DF5}" srcOrd="0" destOrd="0" presId="urn:microsoft.com/office/officeart/2005/8/layout/hierarchy6"/>
    <dgm:cxn modelId="{D66DE03B-3CF0-463E-B745-16FE9A171805}" type="presParOf" srcId="{00C7ACCC-ABE8-4F4F-BEEF-0FAA0E77D127}" destId="{DC606D14-11A5-4888-A65F-9894BDD99019}" srcOrd="1" destOrd="0" presId="urn:microsoft.com/office/officeart/2005/8/layout/hierarchy6"/>
    <dgm:cxn modelId="{34D7F6F4-79B6-4146-959B-4C8DDF43706F}" type="presParOf" srcId="{FF4A34AC-C9EE-4D5F-9834-9EF7CC1EFB15}" destId="{2038D0B0-3D99-4429-9FC5-AFA11BD4B6C8}" srcOrd="2" destOrd="0" presId="urn:microsoft.com/office/officeart/2005/8/layout/hierarchy6"/>
    <dgm:cxn modelId="{4799C57C-0B44-479F-8CF6-E07F485A82E1}" type="presParOf" srcId="{FF4A34AC-C9EE-4D5F-9834-9EF7CC1EFB15}" destId="{12BC85DE-9D1D-4E81-9A62-26B02A1D7925}" srcOrd="3" destOrd="0" presId="urn:microsoft.com/office/officeart/2005/8/layout/hierarchy6"/>
    <dgm:cxn modelId="{37A8BCA9-4B67-4C42-B496-365CE87EC39E}" type="presParOf" srcId="{12BC85DE-9D1D-4E81-9A62-26B02A1D7925}" destId="{FCD7BB29-77E1-4A97-8EFD-FD32E292D7D8}" srcOrd="0" destOrd="0" presId="urn:microsoft.com/office/officeart/2005/8/layout/hierarchy6"/>
    <dgm:cxn modelId="{91C25717-E458-4FE3-BDCB-BD4857159F43}" type="presParOf" srcId="{12BC85DE-9D1D-4E81-9A62-26B02A1D7925}" destId="{EEAE377F-AA7E-4A70-9173-D3BE3205C63A}" srcOrd="1" destOrd="0" presId="urn:microsoft.com/office/officeart/2005/8/layout/hierarchy6"/>
    <dgm:cxn modelId="{2CD16A08-8046-425D-968E-89E6552C1757}" type="presParOf" srcId="{EEAE377F-AA7E-4A70-9173-D3BE3205C63A}" destId="{F8EAC7A4-C319-452B-B6FB-4F08F5389807}" srcOrd="0" destOrd="0" presId="urn:microsoft.com/office/officeart/2005/8/layout/hierarchy6"/>
    <dgm:cxn modelId="{53FCE958-CCD5-4B0C-80CD-B1713E66DB67}" type="presParOf" srcId="{EEAE377F-AA7E-4A70-9173-D3BE3205C63A}" destId="{35B3C307-2AE9-466B-9149-75C54A48DE66}" srcOrd="1" destOrd="0" presId="urn:microsoft.com/office/officeart/2005/8/layout/hierarchy6"/>
    <dgm:cxn modelId="{3B917A2D-69F1-4B19-B93D-D36DE32D6021}" type="presParOf" srcId="{35B3C307-2AE9-466B-9149-75C54A48DE66}" destId="{D591FA95-97EE-4463-9388-8768578D6665}" srcOrd="0" destOrd="0" presId="urn:microsoft.com/office/officeart/2005/8/layout/hierarchy6"/>
    <dgm:cxn modelId="{EDD3F14B-FC5F-48B5-B564-D5B607E21339}" type="presParOf" srcId="{35B3C307-2AE9-466B-9149-75C54A48DE66}" destId="{20D1D61B-33E1-44DC-9A86-8D111944DC4A}" srcOrd="1" destOrd="0" presId="urn:microsoft.com/office/officeart/2005/8/layout/hierarchy6"/>
    <dgm:cxn modelId="{88098E15-08C9-47EE-B7DA-8DD35C374C07}" type="presParOf" srcId="{20D1D61B-33E1-44DC-9A86-8D111944DC4A}" destId="{8F1F32E4-9A39-4C65-8ED0-6F93FCC62836}" srcOrd="0" destOrd="0" presId="urn:microsoft.com/office/officeart/2005/8/layout/hierarchy6"/>
    <dgm:cxn modelId="{9755D284-1761-4B0E-87D0-CDC9E3964197}" type="presParOf" srcId="{20D1D61B-33E1-44DC-9A86-8D111944DC4A}" destId="{D7B54ED7-08C3-4171-9382-4897EAD4A4C9}" srcOrd="1" destOrd="0" presId="urn:microsoft.com/office/officeart/2005/8/layout/hierarchy6"/>
    <dgm:cxn modelId="{926ADE3A-EC1C-453A-9D0B-7DD015AA34BF}" type="presParOf" srcId="{D7B54ED7-08C3-4171-9382-4897EAD4A4C9}" destId="{AF2AE5EF-7E8F-4409-898E-C959C46C2412}" srcOrd="0" destOrd="0" presId="urn:microsoft.com/office/officeart/2005/8/layout/hierarchy6"/>
    <dgm:cxn modelId="{E1396071-22F7-405B-A52C-07EEDB9B591B}" type="presParOf" srcId="{D7B54ED7-08C3-4171-9382-4897EAD4A4C9}" destId="{AD75CDB5-9DB4-4A81-A104-C2928DC6F030}" srcOrd="1" destOrd="0" presId="urn:microsoft.com/office/officeart/2005/8/layout/hierarchy6"/>
    <dgm:cxn modelId="{136340E8-A50A-454F-99D0-1A3B28645B1A}" type="presParOf" srcId="{2F2239CB-27CC-43C9-B78C-E407EC8380CB}" destId="{40FEAE7F-9073-4492-9407-44952C93E2D9}" srcOrd="2" destOrd="0" presId="urn:microsoft.com/office/officeart/2005/8/layout/hierarchy6"/>
    <dgm:cxn modelId="{7AAD2633-751C-46F0-BD95-70FF3FEED56E}" type="presParOf" srcId="{2F2239CB-27CC-43C9-B78C-E407EC8380CB}" destId="{AE423B07-6BE6-4C93-90BE-FEA69EDF707D}" srcOrd="3" destOrd="0" presId="urn:microsoft.com/office/officeart/2005/8/layout/hierarchy6"/>
    <dgm:cxn modelId="{9C4E67F8-070E-4A35-BA0D-EC39BAFA856C}" type="presParOf" srcId="{AE423B07-6BE6-4C93-90BE-FEA69EDF707D}" destId="{7EB81259-376B-4DD5-97D1-3DED7B500313}" srcOrd="0" destOrd="0" presId="urn:microsoft.com/office/officeart/2005/8/layout/hierarchy6"/>
    <dgm:cxn modelId="{7D88C151-7078-4A5C-8694-90106A6CC78C}" type="presParOf" srcId="{AE423B07-6BE6-4C93-90BE-FEA69EDF707D}" destId="{504D3CA4-8986-42A8-A433-3DEFDD8B5199}" srcOrd="1" destOrd="0" presId="urn:microsoft.com/office/officeart/2005/8/layout/hierarchy6"/>
    <dgm:cxn modelId="{6701DB73-1DD1-4EBB-A266-3107E8B165FC}" type="presParOf" srcId="{504D3CA4-8986-42A8-A433-3DEFDD8B5199}" destId="{6FB5AB2C-1EC7-4086-B331-4CEF2B0E9AD7}" srcOrd="0" destOrd="0" presId="urn:microsoft.com/office/officeart/2005/8/layout/hierarchy6"/>
    <dgm:cxn modelId="{FDC385F1-7458-466E-A094-AC3EF0554DEC}" type="presParOf" srcId="{504D3CA4-8986-42A8-A433-3DEFDD8B5199}" destId="{3F3BF730-DBF2-47FC-998F-040207C9176E}" srcOrd="1" destOrd="0" presId="urn:microsoft.com/office/officeart/2005/8/layout/hierarchy6"/>
    <dgm:cxn modelId="{F1C6DE63-4B2C-47FB-B943-242BF14C4AF1}" type="presParOf" srcId="{3F3BF730-DBF2-47FC-998F-040207C9176E}" destId="{C5AE4AAB-D447-471B-AC1A-BA1662316D20}" srcOrd="0" destOrd="0" presId="urn:microsoft.com/office/officeart/2005/8/layout/hierarchy6"/>
    <dgm:cxn modelId="{E8ABD177-128C-4EF3-B488-040ED0F51C78}" type="presParOf" srcId="{3F3BF730-DBF2-47FC-998F-040207C9176E}" destId="{FE17B6B9-D979-4591-A61B-9BDC930BB321}" srcOrd="1" destOrd="0" presId="urn:microsoft.com/office/officeart/2005/8/layout/hierarchy6"/>
    <dgm:cxn modelId="{B761A3F0-771C-4B70-B595-42A62AE1278F}" type="presParOf" srcId="{FE17B6B9-D979-4591-A61B-9BDC930BB321}" destId="{05BEB78B-9ADF-4ECB-940C-9EC0771B0830}" srcOrd="0" destOrd="0" presId="urn:microsoft.com/office/officeart/2005/8/layout/hierarchy6"/>
    <dgm:cxn modelId="{43A7E6A5-C01E-47A1-BD1B-BB6C22767BA3}" type="presParOf" srcId="{FE17B6B9-D979-4591-A61B-9BDC930BB321}" destId="{72ADDC22-CE0B-4143-A544-AB85ADE00A62}" srcOrd="1" destOrd="0" presId="urn:microsoft.com/office/officeart/2005/8/layout/hierarchy6"/>
    <dgm:cxn modelId="{CA09DD93-D99A-49F2-A17D-26176CCE2C41}" type="presParOf" srcId="{72ADDC22-CE0B-4143-A544-AB85ADE00A62}" destId="{B3FA6A28-736C-4713-8244-8E25BAAF2349}" srcOrd="0" destOrd="0" presId="urn:microsoft.com/office/officeart/2005/8/layout/hierarchy6"/>
    <dgm:cxn modelId="{3BE112A7-9CC8-4425-A54E-50E938AE4A17}" type="presParOf" srcId="{72ADDC22-CE0B-4143-A544-AB85ADE00A62}" destId="{E2CF2ECF-F2FA-491C-8A1F-7FDB69225103}" srcOrd="1" destOrd="0" presId="urn:microsoft.com/office/officeart/2005/8/layout/hierarchy6"/>
    <dgm:cxn modelId="{F97AD008-06D3-4D08-940C-FF6BE35C6563}" type="presParOf" srcId="{E2CF2ECF-F2FA-491C-8A1F-7FDB69225103}" destId="{90C73E1F-E48A-4019-A798-BDB4DB10DEE2}" srcOrd="0" destOrd="0" presId="urn:microsoft.com/office/officeart/2005/8/layout/hierarchy6"/>
    <dgm:cxn modelId="{22CD1DDF-0687-4DB2-8B3E-40F31F51CDAE}" type="presParOf" srcId="{E2CF2ECF-F2FA-491C-8A1F-7FDB69225103}" destId="{9C51BA2B-1587-4686-A1DB-F0F8C4FF2457}" srcOrd="1" destOrd="0" presId="urn:microsoft.com/office/officeart/2005/8/layout/hierarchy6"/>
    <dgm:cxn modelId="{A5923609-9433-4DB9-93F7-0342F5F8752A}" type="presParOf" srcId="{9C51BA2B-1587-4686-A1DB-F0F8C4FF2457}" destId="{AE868F88-6709-477A-B617-3DC607434939}" srcOrd="0" destOrd="0" presId="urn:microsoft.com/office/officeart/2005/8/layout/hierarchy6"/>
    <dgm:cxn modelId="{B91294B6-82CD-4BC0-B893-E09A5F9A6FC4}" type="presParOf" srcId="{9C51BA2B-1587-4686-A1DB-F0F8C4FF2457}" destId="{0321E94E-7E90-42E2-8FA5-15716EE2A68E}" srcOrd="1" destOrd="0" presId="urn:microsoft.com/office/officeart/2005/8/layout/hierarchy6"/>
    <dgm:cxn modelId="{4C94BF20-E3B7-4DB2-A68C-09B64853ABF0}" type="presParOf" srcId="{FE17B6B9-D979-4591-A61B-9BDC930BB321}" destId="{3E87720D-1F19-4E1D-888A-829586C49CED}" srcOrd="2" destOrd="0" presId="urn:microsoft.com/office/officeart/2005/8/layout/hierarchy6"/>
    <dgm:cxn modelId="{157C9EA7-682D-4ADE-A6FC-F6E7C9468258}" type="presParOf" srcId="{FE17B6B9-D979-4591-A61B-9BDC930BB321}" destId="{BB568AD1-947C-42BD-9784-DA96AF1A4434}" srcOrd="3" destOrd="0" presId="urn:microsoft.com/office/officeart/2005/8/layout/hierarchy6"/>
    <dgm:cxn modelId="{DEB00AEC-0F17-47D7-97E4-90B603032751}" type="presParOf" srcId="{BB568AD1-947C-42BD-9784-DA96AF1A4434}" destId="{3690FE8C-A5D4-4302-AF09-113DCB29D49A}" srcOrd="0" destOrd="0" presId="urn:microsoft.com/office/officeart/2005/8/layout/hierarchy6"/>
    <dgm:cxn modelId="{8804155E-87E0-410E-BE70-A902D58F2739}" type="presParOf" srcId="{BB568AD1-947C-42BD-9784-DA96AF1A4434}" destId="{1121E4B8-14E8-4B6C-9BB4-76D4FD6AD4C9}" srcOrd="1" destOrd="0" presId="urn:microsoft.com/office/officeart/2005/8/layout/hierarchy6"/>
    <dgm:cxn modelId="{A0A09902-9DED-4A28-8C34-9C9B46632370}" type="presParOf" srcId="{1121E4B8-14E8-4B6C-9BB4-76D4FD6AD4C9}" destId="{74CDAF8E-FE33-4665-91D1-6C30D46A2F74}" srcOrd="0" destOrd="0" presId="urn:microsoft.com/office/officeart/2005/8/layout/hierarchy6"/>
    <dgm:cxn modelId="{4EFAF59C-C00C-418D-8D9F-9B4749A8FEA8}" type="presParOf" srcId="{1121E4B8-14E8-4B6C-9BB4-76D4FD6AD4C9}" destId="{96FDACA1-D302-498A-96A7-0C0D6E2378A5}" srcOrd="1" destOrd="0" presId="urn:microsoft.com/office/officeart/2005/8/layout/hierarchy6"/>
    <dgm:cxn modelId="{0E7B8400-99A7-47EC-A334-B18349BE5F88}" type="presParOf" srcId="{96FDACA1-D302-498A-96A7-0C0D6E2378A5}" destId="{E20246BF-51B6-4302-A831-20598F3D6A28}" srcOrd="0" destOrd="0" presId="urn:microsoft.com/office/officeart/2005/8/layout/hierarchy6"/>
    <dgm:cxn modelId="{EF40298D-A19C-47F2-AC3F-FBFCF897ACB0}" type="presParOf" srcId="{96FDACA1-D302-498A-96A7-0C0D6E2378A5}" destId="{C2CF8890-38EE-4BD3-B8E4-D561C2149994}" srcOrd="1" destOrd="0" presId="urn:microsoft.com/office/officeart/2005/8/layout/hierarchy6"/>
    <dgm:cxn modelId="{3B5D84BF-EA46-4348-8B4F-B08C5E5B8FEF}" type="presParOf" srcId="{504D3CA4-8986-42A8-A433-3DEFDD8B5199}" destId="{04B98608-298C-499A-81FE-955DC59A894F}" srcOrd="2" destOrd="0" presId="urn:microsoft.com/office/officeart/2005/8/layout/hierarchy6"/>
    <dgm:cxn modelId="{CE2A9CF8-B864-4425-B5F3-2F85854BCEC4}" type="presParOf" srcId="{504D3CA4-8986-42A8-A433-3DEFDD8B5199}" destId="{339E3AA1-FE7E-4E6A-9A26-BB551ECA9BC5}" srcOrd="3" destOrd="0" presId="urn:microsoft.com/office/officeart/2005/8/layout/hierarchy6"/>
    <dgm:cxn modelId="{AC4E91AB-0486-4353-B70E-6126A58D7A9C}" type="presParOf" srcId="{339E3AA1-FE7E-4E6A-9A26-BB551ECA9BC5}" destId="{0E2DEDD7-12C7-43A8-874C-3AB510CFEDA3}" srcOrd="0" destOrd="0" presId="urn:microsoft.com/office/officeart/2005/8/layout/hierarchy6"/>
    <dgm:cxn modelId="{FFC073FA-B3E0-4CE4-8F14-18CD66748624}" type="presParOf" srcId="{339E3AA1-FE7E-4E6A-9A26-BB551ECA9BC5}" destId="{0182213E-46E2-482A-98AC-20A0C370E185}" srcOrd="1" destOrd="0" presId="urn:microsoft.com/office/officeart/2005/8/layout/hierarchy6"/>
    <dgm:cxn modelId="{71E35DA0-9149-46D8-B9D7-B998E36D9F8B}" type="presParOf" srcId="{0182213E-46E2-482A-98AC-20A0C370E185}" destId="{371B308C-E306-4622-A024-C8523690257A}" srcOrd="0" destOrd="0" presId="urn:microsoft.com/office/officeart/2005/8/layout/hierarchy6"/>
    <dgm:cxn modelId="{BA210E18-70F9-44EE-8D6F-55F004760CDD}" type="presParOf" srcId="{0182213E-46E2-482A-98AC-20A0C370E185}" destId="{FD63EEC9-BFF9-494A-BA13-4FF7C3B066BB}" srcOrd="1" destOrd="0" presId="urn:microsoft.com/office/officeart/2005/8/layout/hierarchy6"/>
    <dgm:cxn modelId="{620BD2AE-D95B-475B-8D23-53A766EFF3FE}" type="presParOf" srcId="{FD63EEC9-BFF9-494A-BA13-4FF7C3B066BB}" destId="{79FE11E7-98BB-46CD-9ACA-E090E682CEA9}" srcOrd="0" destOrd="0" presId="urn:microsoft.com/office/officeart/2005/8/layout/hierarchy6"/>
    <dgm:cxn modelId="{8B278547-78A8-4B41-BF1A-0BA783452147}" type="presParOf" srcId="{FD63EEC9-BFF9-494A-BA13-4FF7C3B066BB}" destId="{48E0A9C9-5624-43C9-B14E-2FDC37D6A22B}" srcOrd="1" destOrd="0" presId="urn:microsoft.com/office/officeart/2005/8/layout/hierarchy6"/>
    <dgm:cxn modelId="{664E8D86-1755-43D7-8DFE-578176859D5A}" type="presParOf" srcId="{48E0A9C9-5624-43C9-B14E-2FDC37D6A22B}" destId="{4D1E6240-62F3-4E9A-8BC0-2F4EBB4E3B56}" srcOrd="0" destOrd="0" presId="urn:microsoft.com/office/officeart/2005/8/layout/hierarchy6"/>
    <dgm:cxn modelId="{051FF180-33DD-4C33-A107-366C64BE497F}" type="presParOf" srcId="{48E0A9C9-5624-43C9-B14E-2FDC37D6A22B}" destId="{6D9146A9-DAF6-4679-9BD8-AAB3B18D9BCC}" srcOrd="1" destOrd="0" presId="urn:microsoft.com/office/officeart/2005/8/layout/hierarchy6"/>
    <dgm:cxn modelId="{0F845E87-EB1E-42BA-971F-8D7BB36DB364}" type="presParOf" srcId="{6D9146A9-DAF6-4679-9BD8-AAB3B18D9BCC}" destId="{0C9E249C-3A23-4AFD-876D-83FF7131C88E}" srcOrd="0" destOrd="0" presId="urn:microsoft.com/office/officeart/2005/8/layout/hierarchy6"/>
    <dgm:cxn modelId="{18E8299B-07CF-4F6B-84BD-55096BCDF03F}" type="presParOf" srcId="{6D9146A9-DAF6-4679-9BD8-AAB3B18D9BCC}" destId="{26F45DDD-0765-4EBB-A9BC-B1F7B168F60F}" srcOrd="1" destOrd="0" presId="urn:microsoft.com/office/officeart/2005/8/layout/hierarchy6"/>
    <dgm:cxn modelId="{C26875F4-CA78-482D-883E-A6A57BAA2FF2}" type="presParOf" srcId="{0182213E-46E2-482A-98AC-20A0C370E185}" destId="{1C738EC3-BAB4-4905-90C6-4B512A29FC4A}" srcOrd="2" destOrd="0" presId="urn:microsoft.com/office/officeart/2005/8/layout/hierarchy6"/>
    <dgm:cxn modelId="{EE861C43-C856-431E-8108-074F08F24634}" type="presParOf" srcId="{0182213E-46E2-482A-98AC-20A0C370E185}" destId="{B6567F77-DD19-484A-B9FD-79749DA8EABE}" srcOrd="3" destOrd="0" presId="urn:microsoft.com/office/officeart/2005/8/layout/hierarchy6"/>
    <dgm:cxn modelId="{F1CADD61-2EAA-4DB1-9BC4-4F3BA783107F}" type="presParOf" srcId="{B6567F77-DD19-484A-B9FD-79749DA8EABE}" destId="{C7054FA3-D931-4CC9-942F-B28CB03CF41B}" srcOrd="0" destOrd="0" presId="urn:microsoft.com/office/officeart/2005/8/layout/hierarchy6"/>
    <dgm:cxn modelId="{07CEB6E3-ADA3-4DEF-BE38-2E7D8E9EB00F}" type="presParOf" srcId="{B6567F77-DD19-484A-B9FD-79749DA8EABE}" destId="{F8B78C03-38EB-4015-BE7C-BB031F415A5C}" srcOrd="1" destOrd="0" presId="urn:microsoft.com/office/officeart/2005/8/layout/hierarchy6"/>
    <dgm:cxn modelId="{3FC77BD4-BB9D-47C2-8E8E-DAB61E40218E}" type="presParOf" srcId="{F8B78C03-38EB-4015-BE7C-BB031F415A5C}" destId="{F9743DCE-6602-40BE-87EE-9F54C2623F30}" srcOrd="0" destOrd="0" presId="urn:microsoft.com/office/officeart/2005/8/layout/hierarchy6"/>
    <dgm:cxn modelId="{382FE464-6A31-427E-BFD5-8A30BEB9F0EF}" type="presParOf" srcId="{F8B78C03-38EB-4015-BE7C-BB031F415A5C}" destId="{649669A2-A025-4E9B-AFAE-AF745B848D31}" srcOrd="1" destOrd="0" presId="urn:microsoft.com/office/officeart/2005/8/layout/hierarchy6"/>
    <dgm:cxn modelId="{2A0A0331-B1D7-42A3-ABFD-8E61C02A4E0F}" type="presParOf" srcId="{649669A2-A025-4E9B-AFAE-AF745B848D31}" destId="{23700EE8-78D6-4EC0-A87C-26115AC44A2D}" srcOrd="0" destOrd="0" presId="urn:microsoft.com/office/officeart/2005/8/layout/hierarchy6"/>
    <dgm:cxn modelId="{90BB41F0-5459-4BC5-B9EA-742AAE2B1644}" type="presParOf" srcId="{649669A2-A025-4E9B-AFAE-AF745B848D31}" destId="{6621D4D2-A5FE-4D3B-80CA-525CBA1708B2}" srcOrd="1" destOrd="0" presId="urn:microsoft.com/office/officeart/2005/8/layout/hierarchy6"/>
    <dgm:cxn modelId="{FA3714FC-0B02-4887-92D9-C338EBF6B957}" type="presParOf" srcId="{82BA816B-8F1E-4513-8FE6-28D25364A895}" destId="{E278D0F3-6A3B-40A8-A14B-A9D385627FE9}" srcOrd="1" destOrd="0" presId="urn:microsoft.com/office/officeart/2005/8/layout/hierarchy6"/>
    <dgm:cxn modelId="{972FA20E-38F4-4978-AA7A-3382DB92C873}" type="presParOf" srcId="{E278D0F3-6A3B-40A8-A14B-A9D385627FE9}" destId="{A3E81D4B-EA91-45E3-996F-796D554F4F0B}" srcOrd="0" destOrd="0" presId="urn:microsoft.com/office/officeart/2005/8/layout/hierarchy6"/>
    <dgm:cxn modelId="{D4FE6EF3-A19F-40A6-9AFF-CC0F8C113C9D}" type="presParOf" srcId="{A3E81D4B-EA91-45E3-996F-796D554F4F0B}" destId="{045A540A-DF54-400C-A16E-D682C829BAA0}" srcOrd="0" destOrd="0" presId="urn:microsoft.com/office/officeart/2005/8/layout/hierarchy6"/>
    <dgm:cxn modelId="{EDC9CED7-EFA3-41AC-AD22-75F66D2FE356}" type="presParOf" srcId="{A3E81D4B-EA91-45E3-996F-796D554F4F0B}" destId="{7B1D73CC-FFBD-440A-A6BD-2C9213A69436}" srcOrd="1" destOrd="0" presId="urn:microsoft.com/office/officeart/2005/8/layout/hierarchy6"/>
    <dgm:cxn modelId="{150E25A7-DC9B-4002-98E5-15864B225EA2}" type="presParOf" srcId="{E278D0F3-6A3B-40A8-A14B-A9D385627FE9}" destId="{DC1576CE-4DA6-4246-8452-BAAFF2BE0E9A}" srcOrd="1" destOrd="0" presId="urn:microsoft.com/office/officeart/2005/8/layout/hierarchy6"/>
    <dgm:cxn modelId="{B2F04C92-6468-4561-A45B-958424E1240D}" type="presParOf" srcId="{DC1576CE-4DA6-4246-8452-BAAFF2BE0E9A}" destId="{2DA5224E-C2A9-4E04-A201-E6D4E4FA8D99}" srcOrd="0" destOrd="0" presId="urn:microsoft.com/office/officeart/2005/8/layout/hierarchy6"/>
    <dgm:cxn modelId="{E5EC275D-0B4E-4F2C-83CD-BBD9A56B06B4}" type="presParOf" srcId="{E278D0F3-6A3B-40A8-A14B-A9D385627FE9}" destId="{12F76FAF-8316-4050-A69D-60D9D195FFA5}" srcOrd="2" destOrd="0" presId="urn:microsoft.com/office/officeart/2005/8/layout/hierarchy6"/>
    <dgm:cxn modelId="{39E80DFE-39EE-4DDE-B7D4-3F779935C939}" type="presParOf" srcId="{12F76FAF-8316-4050-A69D-60D9D195FFA5}" destId="{070B4764-8993-47BC-9CE2-E3FE9A785908}" srcOrd="0" destOrd="0" presId="urn:microsoft.com/office/officeart/2005/8/layout/hierarchy6"/>
    <dgm:cxn modelId="{D6CBE1AF-D8E6-4217-9E30-D205E59ABED4}" type="presParOf" srcId="{12F76FAF-8316-4050-A69D-60D9D195FFA5}" destId="{F61BC7BA-C558-45C4-9966-A0C2C6F43175}" srcOrd="1" destOrd="0" presId="urn:microsoft.com/office/officeart/2005/8/layout/hierarchy6"/>
    <dgm:cxn modelId="{7EC260E7-33EF-42D7-9181-1D3D8B4406A8}" type="presParOf" srcId="{E278D0F3-6A3B-40A8-A14B-A9D385627FE9}" destId="{6B4183FE-7414-4938-A968-1B3A5D7532BD}" srcOrd="3" destOrd="0" presId="urn:microsoft.com/office/officeart/2005/8/layout/hierarchy6"/>
    <dgm:cxn modelId="{8735FB1C-24E4-4AEA-BAED-4758BAEEEF96}" type="presParOf" srcId="{6B4183FE-7414-4938-A968-1B3A5D7532BD}" destId="{E79D52D4-BAC5-4503-A60E-84620412A734}" srcOrd="0" destOrd="0" presId="urn:microsoft.com/office/officeart/2005/8/layout/hierarchy6"/>
    <dgm:cxn modelId="{99B133C7-F9B6-4CD2-9368-919C65464D8D}" type="presParOf" srcId="{E278D0F3-6A3B-40A8-A14B-A9D385627FE9}" destId="{C1AC02DF-ED44-4A63-8C3F-01C1B697F83F}" srcOrd="4" destOrd="0" presId="urn:microsoft.com/office/officeart/2005/8/layout/hierarchy6"/>
    <dgm:cxn modelId="{51D3EA86-174D-4BC6-91F5-1CB13B625E10}" type="presParOf" srcId="{C1AC02DF-ED44-4A63-8C3F-01C1B697F83F}" destId="{29B7D64D-F373-43A9-8D94-ACF302CE4735}" srcOrd="0" destOrd="0" presId="urn:microsoft.com/office/officeart/2005/8/layout/hierarchy6"/>
    <dgm:cxn modelId="{1CB643D5-6E25-48B7-BD86-427F62D4EB50}" type="presParOf" srcId="{C1AC02DF-ED44-4A63-8C3F-01C1B697F83F}" destId="{E84D59D7-23C7-4267-991B-DC8F9F7D0C56}" srcOrd="1" destOrd="0" presId="urn:microsoft.com/office/officeart/2005/8/layout/hierarchy6"/>
    <dgm:cxn modelId="{620FE9AB-0B51-4B46-9C30-0623C310659B}" type="presParOf" srcId="{E278D0F3-6A3B-40A8-A14B-A9D385627FE9}" destId="{10F32C91-950C-481B-BFFE-3448CCCF4DCB}" srcOrd="5" destOrd="0" presId="urn:microsoft.com/office/officeart/2005/8/layout/hierarchy6"/>
    <dgm:cxn modelId="{0A64A3C4-019C-4637-B9F7-AEBE5125DC10}" type="presParOf" srcId="{10F32C91-950C-481B-BFFE-3448CCCF4DCB}" destId="{85757266-B9AD-4A15-8389-F5D8C3CACA62}" srcOrd="0" destOrd="0" presId="urn:microsoft.com/office/officeart/2005/8/layout/hierarchy6"/>
    <dgm:cxn modelId="{9DC8453E-7DBF-4CB5-8A44-FB51754E8F4E}" type="presParOf" srcId="{E278D0F3-6A3B-40A8-A14B-A9D385627FE9}" destId="{BC827DF3-66B7-4A5A-A4C3-F8E867CF6936}" srcOrd="6" destOrd="0" presId="urn:microsoft.com/office/officeart/2005/8/layout/hierarchy6"/>
    <dgm:cxn modelId="{8475AE76-A690-48D5-BDF7-7E7AE36A5C07}" type="presParOf" srcId="{BC827DF3-66B7-4A5A-A4C3-F8E867CF6936}" destId="{18131866-4DA6-48E0-B620-3558389411E8}" srcOrd="0" destOrd="0" presId="urn:microsoft.com/office/officeart/2005/8/layout/hierarchy6"/>
    <dgm:cxn modelId="{7B69C514-0C9D-4B58-8575-79108388D261}" type="presParOf" srcId="{BC827DF3-66B7-4A5A-A4C3-F8E867CF6936}" destId="{6F95F659-0AF2-4610-B8FB-B75192A9DD5B}" srcOrd="1" destOrd="0" presId="urn:microsoft.com/office/officeart/2005/8/layout/hierarchy6"/>
    <dgm:cxn modelId="{AA4ECE02-70F5-4DF3-83CF-F559CF783B9C}" type="presParOf" srcId="{E278D0F3-6A3B-40A8-A14B-A9D385627FE9}" destId="{0189761B-D8CC-436A-828B-55F8CA9EFBBB}" srcOrd="7" destOrd="0" presId="urn:microsoft.com/office/officeart/2005/8/layout/hierarchy6"/>
    <dgm:cxn modelId="{98F15A87-5E0B-4DAC-A67A-93C976D33FC6}" type="presParOf" srcId="{0189761B-D8CC-436A-828B-55F8CA9EFBBB}" destId="{C0DE63F2-DF5B-4BA5-9DFC-CCE3963815A0}" srcOrd="0" destOrd="0" presId="urn:microsoft.com/office/officeart/2005/8/layout/hierarchy6"/>
    <dgm:cxn modelId="{32C7929F-6F86-47E0-A846-35E90B4BD4BB}" type="presParOf" srcId="{E278D0F3-6A3B-40A8-A14B-A9D385627FE9}" destId="{82BB465A-84A9-4DA2-9741-4863736FC482}" srcOrd="8" destOrd="0" presId="urn:microsoft.com/office/officeart/2005/8/layout/hierarchy6"/>
    <dgm:cxn modelId="{7799FF8B-04F8-4BBD-871C-688A497BCAA3}" type="presParOf" srcId="{82BB465A-84A9-4DA2-9741-4863736FC482}" destId="{6230B723-18C9-443D-85F3-0095B879A96E}" srcOrd="0" destOrd="0" presId="urn:microsoft.com/office/officeart/2005/8/layout/hierarchy6"/>
    <dgm:cxn modelId="{73F9E88B-2687-44BA-A71E-37A9D8CDF714}" type="presParOf" srcId="{82BB465A-84A9-4DA2-9741-4863736FC482}" destId="{082ECFA5-6FF5-4C72-A3CB-574FD579E81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3D806EE-CA77-4948-B3FC-74CE8EA3871C}" type="doc">
      <dgm:prSet loTypeId="urn:microsoft.com/office/officeart/2005/8/layout/process3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A6E1575C-D7F2-44CB-B7E2-E3C6BFBF5C6F}">
      <dgm:prSet phldrT="[Текст]"/>
      <dgm:spPr/>
      <dgm:t>
        <a:bodyPr/>
        <a:lstStyle/>
        <a:p>
          <a:r>
            <a:rPr lang="ru-RU" dirty="0"/>
            <a:t>участник предложил</a:t>
          </a:r>
        </a:p>
      </dgm:t>
    </dgm:pt>
    <dgm:pt modelId="{4DE5AB7B-EB58-4856-BB0B-0FDF13A3E94E}" type="parTrans" cxnId="{8C4A9A5B-D3AE-470E-80B6-AA48581CB630}">
      <dgm:prSet/>
      <dgm:spPr/>
      <dgm:t>
        <a:bodyPr/>
        <a:lstStyle/>
        <a:p>
          <a:endParaRPr lang="ru-RU"/>
        </a:p>
      </dgm:t>
    </dgm:pt>
    <dgm:pt modelId="{2C50B39B-ACF4-4B6A-A6A8-6DC81BF17EF7}" type="sibTrans" cxnId="{8C4A9A5B-D3AE-470E-80B6-AA48581CB630}">
      <dgm:prSet/>
      <dgm:spPr/>
      <dgm:t>
        <a:bodyPr/>
        <a:lstStyle/>
        <a:p>
          <a:endParaRPr lang="ru-RU"/>
        </a:p>
      </dgm:t>
    </dgm:pt>
    <dgm:pt modelId="{C7044578-04F1-42C0-B5EC-521556EFBCF3}">
      <dgm:prSet phldrT="[Текст]"/>
      <dgm:spPr/>
      <dgm:t>
        <a:bodyPr/>
        <a:lstStyle/>
        <a:p>
          <a:r>
            <a:rPr lang="ru-RU" dirty="0"/>
            <a:t>ЛП полного цикла производства ЕАЭС</a:t>
          </a:r>
        </a:p>
      </dgm:t>
    </dgm:pt>
    <dgm:pt modelId="{C32A0C1A-B409-4746-80CA-A4A4C292E474}" type="parTrans" cxnId="{B72BF3FE-656C-4752-A3EF-FBFA9D481CEB}">
      <dgm:prSet/>
      <dgm:spPr/>
      <dgm:t>
        <a:bodyPr/>
        <a:lstStyle/>
        <a:p>
          <a:endParaRPr lang="ru-RU"/>
        </a:p>
      </dgm:t>
    </dgm:pt>
    <dgm:pt modelId="{75126421-9783-49D3-AC8B-89C6BFD07A0B}" type="sibTrans" cxnId="{B72BF3FE-656C-4752-A3EF-FBFA9D481CEB}">
      <dgm:prSet/>
      <dgm:spPr/>
      <dgm:t>
        <a:bodyPr/>
        <a:lstStyle/>
        <a:p>
          <a:endParaRPr lang="ru-RU"/>
        </a:p>
      </dgm:t>
    </dgm:pt>
    <dgm:pt modelId="{7C1A9DF0-0525-4898-A216-66CFD5A140FB}">
      <dgm:prSet phldrT="[Текст]"/>
      <dgm:spPr/>
      <dgm:t>
        <a:bodyPr/>
        <a:lstStyle/>
        <a:p>
          <a:r>
            <a:rPr lang="ru-RU" dirty="0"/>
            <a:t>контракт</a:t>
          </a:r>
        </a:p>
      </dgm:t>
    </dgm:pt>
    <dgm:pt modelId="{C3BF6E39-E5D3-4298-982C-75E7C6780FF5}" type="parTrans" cxnId="{C2614A1C-4A3F-46B4-A36E-F726A7C6F88B}">
      <dgm:prSet/>
      <dgm:spPr/>
      <dgm:t>
        <a:bodyPr/>
        <a:lstStyle/>
        <a:p>
          <a:endParaRPr lang="ru-RU"/>
        </a:p>
      </dgm:t>
    </dgm:pt>
    <dgm:pt modelId="{3FE080F1-E5B8-481A-A56C-373DDD02F8B2}" type="sibTrans" cxnId="{C2614A1C-4A3F-46B4-A36E-F726A7C6F88B}">
      <dgm:prSet/>
      <dgm:spPr/>
      <dgm:t>
        <a:bodyPr/>
        <a:lstStyle/>
        <a:p>
          <a:endParaRPr lang="ru-RU"/>
        </a:p>
      </dgm:t>
    </dgm:pt>
    <dgm:pt modelId="{5E99E9A2-356F-4803-B388-C42EC6859762}">
      <dgm:prSet phldrT="[Текст]"/>
      <dgm:spPr/>
      <dgm:t>
        <a:bodyPr/>
        <a:lstStyle/>
        <a:p>
          <a:r>
            <a:rPr lang="ru-RU" dirty="0"/>
            <a:t>описание ЛП </a:t>
          </a:r>
          <a:br>
            <a:rPr lang="ru-RU" dirty="0"/>
          </a:br>
          <a:r>
            <a:rPr lang="ru-RU" dirty="0"/>
            <a:t>[МНН + ТН + № Р.У. + ЛФ + Д + ОСГ] </a:t>
          </a:r>
          <a:br>
            <a:rPr lang="ru-RU" dirty="0"/>
          </a:br>
          <a:r>
            <a:rPr lang="ru-RU" dirty="0"/>
            <a:t>+ </a:t>
          </a:r>
          <a:r>
            <a:rPr lang="ru-RU" i="1" dirty="0"/>
            <a:t>указание (?)</a:t>
          </a:r>
          <a:r>
            <a:rPr lang="ru-RU" dirty="0"/>
            <a:t> </a:t>
          </a:r>
          <a:br>
            <a:rPr lang="ru-RU" dirty="0"/>
          </a:br>
          <a:r>
            <a:rPr lang="ru-RU" dirty="0"/>
            <a:t>на полный цикл</a:t>
          </a:r>
        </a:p>
      </dgm:t>
    </dgm:pt>
    <dgm:pt modelId="{5192D42C-0460-424F-9D96-BD2BDD2263B9}" type="parTrans" cxnId="{BD389E4E-50B8-4DF8-9292-554CE6ACC45E}">
      <dgm:prSet/>
      <dgm:spPr/>
      <dgm:t>
        <a:bodyPr/>
        <a:lstStyle/>
        <a:p>
          <a:endParaRPr lang="ru-RU"/>
        </a:p>
      </dgm:t>
    </dgm:pt>
    <dgm:pt modelId="{5CE0641E-FD97-445D-BC81-90D68F43ECA0}" type="sibTrans" cxnId="{BD389E4E-50B8-4DF8-9292-554CE6ACC45E}">
      <dgm:prSet/>
      <dgm:spPr/>
      <dgm:t>
        <a:bodyPr/>
        <a:lstStyle/>
        <a:p>
          <a:endParaRPr lang="ru-RU"/>
        </a:p>
      </dgm:t>
    </dgm:pt>
    <dgm:pt modelId="{AADC0DC8-8EA0-486D-A9A4-B1638AAAFC84}">
      <dgm:prSet phldrT="[Текст]"/>
      <dgm:spPr/>
      <dgm:t>
        <a:bodyPr/>
        <a:lstStyle/>
        <a:p>
          <a:r>
            <a:rPr lang="ru-RU" dirty="0"/>
            <a:t>доп. соглашение</a:t>
          </a:r>
        </a:p>
      </dgm:t>
    </dgm:pt>
    <dgm:pt modelId="{672B7F9F-AD97-404E-AFFC-808B3CBBA7B8}" type="parTrans" cxnId="{7119D90A-7540-480E-941A-41AB444334BF}">
      <dgm:prSet/>
      <dgm:spPr/>
      <dgm:t>
        <a:bodyPr/>
        <a:lstStyle/>
        <a:p>
          <a:endParaRPr lang="ru-RU"/>
        </a:p>
      </dgm:t>
    </dgm:pt>
    <dgm:pt modelId="{2C6130DF-4ACC-45FD-8C2D-1F96D4FAA919}" type="sibTrans" cxnId="{7119D90A-7540-480E-941A-41AB444334BF}">
      <dgm:prSet/>
      <dgm:spPr/>
      <dgm:t>
        <a:bodyPr/>
        <a:lstStyle/>
        <a:p>
          <a:endParaRPr lang="ru-RU"/>
        </a:p>
      </dgm:t>
    </dgm:pt>
    <dgm:pt modelId="{DF5A3B81-C657-4FDC-9C86-396EAC7F3BDC}">
      <dgm:prSet phldrT="[Текст]"/>
      <dgm:spPr/>
      <dgm:t>
        <a:bodyPr/>
        <a:lstStyle/>
        <a:p>
          <a:r>
            <a:rPr lang="ru-RU" dirty="0"/>
            <a:t>проверка заменяющего ЛП на полный цикл </a:t>
          </a:r>
          <a:br>
            <a:rPr lang="ru-RU" dirty="0"/>
          </a:br>
          <a:r>
            <a:rPr lang="ru-RU" dirty="0"/>
            <a:t>(</a:t>
          </a:r>
          <a:r>
            <a:rPr lang="ru-RU" i="1" dirty="0"/>
            <a:t>номер записи РРПП + документ СП?</a:t>
          </a:r>
          <a:r>
            <a:rPr lang="ru-RU" dirty="0"/>
            <a:t>)</a:t>
          </a:r>
        </a:p>
      </dgm:t>
    </dgm:pt>
    <dgm:pt modelId="{410C4395-F008-4653-9D5A-941224088F70}" type="parTrans" cxnId="{37EDFA0D-1BC9-4FD9-A2A5-3710923FA6F4}">
      <dgm:prSet/>
      <dgm:spPr/>
      <dgm:t>
        <a:bodyPr/>
        <a:lstStyle/>
        <a:p>
          <a:endParaRPr lang="ru-RU"/>
        </a:p>
      </dgm:t>
    </dgm:pt>
    <dgm:pt modelId="{48FF65A6-3148-4B1A-9B3E-939A60325CD6}" type="sibTrans" cxnId="{37EDFA0D-1BC9-4FD9-A2A5-3710923FA6F4}">
      <dgm:prSet/>
      <dgm:spPr/>
      <dgm:t>
        <a:bodyPr/>
        <a:lstStyle/>
        <a:p>
          <a:endParaRPr lang="ru-RU"/>
        </a:p>
      </dgm:t>
    </dgm:pt>
    <dgm:pt modelId="{80F814A5-79B6-4C0C-907C-8908E88997C9}">
      <dgm:prSet phldrT="[Текст]"/>
      <dgm:spPr/>
      <dgm:t>
        <a:bodyPr/>
        <a:lstStyle/>
        <a:p>
          <a:r>
            <a:rPr lang="ru-RU" dirty="0"/>
            <a:t>номер записи РРПП + документ СП</a:t>
          </a:r>
        </a:p>
      </dgm:t>
    </dgm:pt>
    <dgm:pt modelId="{C327B149-75D2-4078-8BC4-E8D4355B3770}" type="parTrans" cxnId="{F86D2DB2-A7D7-4F4B-A681-734E99856CC1}">
      <dgm:prSet/>
      <dgm:spPr/>
      <dgm:t>
        <a:bodyPr/>
        <a:lstStyle/>
        <a:p>
          <a:endParaRPr lang="ru-RU"/>
        </a:p>
      </dgm:t>
    </dgm:pt>
    <dgm:pt modelId="{E46290EB-825D-479B-80C4-698F66432FBD}" type="sibTrans" cxnId="{F86D2DB2-A7D7-4F4B-A681-734E99856CC1}">
      <dgm:prSet/>
      <dgm:spPr/>
      <dgm:t>
        <a:bodyPr/>
        <a:lstStyle/>
        <a:p>
          <a:endParaRPr lang="ru-RU"/>
        </a:p>
      </dgm:t>
    </dgm:pt>
    <dgm:pt modelId="{EA2E80D3-0F71-49CE-A41E-4EA61B9F56CA}" type="pres">
      <dgm:prSet presAssocID="{E3D806EE-CA77-4948-B3FC-74CE8EA3871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293284-20A5-41CC-9B8A-DDECA2F981A8}" type="pres">
      <dgm:prSet presAssocID="{A6E1575C-D7F2-44CB-B7E2-E3C6BFBF5C6F}" presName="composite" presStyleCnt="0"/>
      <dgm:spPr/>
    </dgm:pt>
    <dgm:pt modelId="{C0D89BC5-425A-4D83-8C05-7B4BD33BD0FD}" type="pres">
      <dgm:prSet presAssocID="{A6E1575C-D7F2-44CB-B7E2-E3C6BFBF5C6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2CE70-9386-4CFA-83D8-0C1E6B4DFF3D}" type="pres">
      <dgm:prSet presAssocID="{A6E1575C-D7F2-44CB-B7E2-E3C6BFBF5C6F}" presName="parSh" presStyleLbl="node1" presStyleIdx="0" presStyleCnt="3"/>
      <dgm:spPr/>
      <dgm:t>
        <a:bodyPr/>
        <a:lstStyle/>
        <a:p>
          <a:endParaRPr lang="ru-RU"/>
        </a:p>
      </dgm:t>
    </dgm:pt>
    <dgm:pt modelId="{05FF413D-F3A5-4EA3-9A44-8D2B66E25F39}" type="pres">
      <dgm:prSet presAssocID="{A6E1575C-D7F2-44CB-B7E2-E3C6BFBF5C6F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E4A4F-5D5D-46D4-99EF-3C1F984851BC}" type="pres">
      <dgm:prSet presAssocID="{2C50B39B-ACF4-4B6A-A6A8-6DC81BF17EF7}" presName="sibTrans" presStyleLbl="sibTrans2D1" presStyleIdx="0" presStyleCnt="2"/>
      <dgm:spPr/>
      <dgm:t>
        <a:bodyPr/>
        <a:lstStyle/>
        <a:p>
          <a:endParaRPr lang="ru-RU"/>
        </a:p>
      </dgm:t>
    </dgm:pt>
    <dgm:pt modelId="{638EB0BE-F103-48E8-9631-3F7357375E00}" type="pres">
      <dgm:prSet presAssocID="{2C50B39B-ACF4-4B6A-A6A8-6DC81BF17EF7}" presName="connTx" presStyleLbl="sibTrans2D1" presStyleIdx="0" presStyleCnt="2"/>
      <dgm:spPr/>
      <dgm:t>
        <a:bodyPr/>
        <a:lstStyle/>
        <a:p>
          <a:endParaRPr lang="ru-RU"/>
        </a:p>
      </dgm:t>
    </dgm:pt>
    <dgm:pt modelId="{3F8EA857-95A7-4E7C-A83C-17F7C912700E}" type="pres">
      <dgm:prSet presAssocID="{7C1A9DF0-0525-4898-A216-66CFD5A140FB}" presName="composite" presStyleCnt="0"/>
      <dgm:spPr/>
    </dgm:pt>
    <dgm:pt modelId="{6652DA3E-63EF-4712-96B2-8C5756EEBF27}" type="pres">
      <dgm:prSet presAssocID="{7C1A9DF0-0525-4898-A216-66CFD5A140F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9755BC-8CA8-4EA9-B566-B66BE8BC34A1}" type="pres">
      <dgm:prSet presAssocID="{7C1A9DF0-0525-4898-A216-66CFD5A140FB}" presName="parSh" presStyleLbl="node1" presStyleIdx="1" presStyleCnt="3"/>
      <dgm:spPr/>
      <dgm:t>
        <a:bodyPr/>
        <a:lstStyle/>
        <a:p>
          <a:endParaRPr lang="ru-RU"/>
        </a:p>
      </dgm:t>
    </dgm:pt>
    <dgm:pt modelId="{8EF99B27-734D-4944-9390-1F88B3DD8E3E}" type="pres">
      <dgm:prSet presAssocID="{7C1A9DF0-0525-4898-A216-66CFD5A140FB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212A1E-1BF4-43DA-8871-71C831CAE9BF}" type="pres">
      <dgm:prSet presAssocID="{3FE080F1-E5B8-481A-A56C-373DDD02F8B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B5554F4-10A4-4539-AD8A-DE6CE1160B1B}" type="pres">
      <dgm:prSet presAssocID="{3FE080F1-E5B8-481A-A56C-373DDD02F8B2}" presName="connTx" presStyleLbl="sibTrans2D1" presStyleIdx="1" presStyleCnt="2"/>
      <dgm:spPr/>
      <dgm:t>
        <a:bodyPr/>
        <a:lstStyle/>
        <a:p>
          <a:endParaRPr lang="ru-RU"/>
        </a:p>
      </dgm:t>
    </dgm:pt>
    <dgm:pt modelId="{3D972915-5AFA-42A4-B233-BFA68059D6BB}" type="pres">
      <dgm:prSet presAssocID="{AADC0DC8-8EA0-486D-A9A4-B1638AAAFC84}" presName="composite" presStyleCnt="0"/>
      <dgm:spPr/>
    </dgm:pt>
    <dgm:pt modelId="{DC815734-B33A-45D7-9870-43C96670E96F}" type="pres">
      <dgm:prSet presAssocID="{AADC0DC8-8EA0-486D-A9A4-B1638AAAFC84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69FA7F-5716-462C-9C75-BDD9F326A1FF}" type="pres">
      <dgm:prSet presAssocID="{AADC0DC8-8EA0-486D-A9A4-B1638AAAFC84}" presName="parSh" presStyleLbl="node1" presStyleIdx="2" presStyleCnt="3"/>
      <dgm:spPr/>
      <dgm:t>
        <a:bodyPr/>
        <a:lstStyle/>
        <a:p>
          <a:endParaRPr lang="ru-RU"/>
        </a:p>
      </dgm:t>
    </dgm:pt>
    <dgm:pt modelId="{2D4877B1-90B9-4FB5-89FE-BD23FB42AE4F}" type="pres">
      <dgm:prSet presAssocID="{AADC0DC8-8EA0-486D-A9A4-B1638AAAFC84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94FAA2-6FEC-4606-903C-DE11EB433BBC}" type="presOf" srcId="{2C50B39B-ACF4-4B6A-A6A8-6DC81BF17EF7}" destId="{8F4E4A4F-5D5D-46D4-99EF-3C1F984851BC}" srcOrd="0" destOrd="0" presId="urn:microsoft.com/office/officeart/2005/8/layout/process3"/>
    <dgm:cxn modelId="{F86D2DB2-A7D7-4F4B-A681-734E99856CC1}" srcId="{A6E1575C-D7F2-44CB-B7E2-E3C6BFBF5C6F}" destId="{80F814A5-79B6-4C0C-907C-8908E88997C9}" srcOrd="1" destOrd="0" parTransId="{C327B149-75D2-4078-8BC4-E8D4355B3770}" sibTransId="{E46290EB-825D-479B-80C4-698F66432FBD}"/>
    <dgm:cxn modelId="{949E6D55-D7CD-43F6-B7B9-5F56FC4621CE}" type="presOf" srcId="{7C1A9DF0-0525-4898-A216-66CFD5A140FB}" destId="{009755BC-8CA8-4EA9-B566-B66BE8BC34A1}" srcOrd="1" destOrd="0" presId="urn:microsoft.com/office/officeart/2005/8/layout/process3"/>
    <dgm:cxn modelId="{AC782E83-D5AB-49C5-A1CB-03EF5A09F372}" type="presOf" srcId="{AADC0DC8-8EA0-486D-A9A4-B1638AAAFC84}" destId="{DC815734-B33A-45D7-9870-43C96670E96F}" srcOrd="0" destOrd="0" presId="urn:microsoft.com/office/officeart/2005/8/layout/process3"/>
    <dgm:cxn modelId="{7DE31F9F-BED5-4479-858F-49EAC1E91AE3}" type="presOf" srcId="{E3D806EE-CA77-4948-B3FC-74CE8EA3871C}" destId="{EA2E80D3-0F71-49CE-A41E-4EA61B9F56CA}" srcOrd="0" destOrd="0" presId="urn:microsoft.com/office/officeart/2005/8/layout/process3"/>
    <dgm:cxn modelId="{C2614A1C-4A3F-46B4-A36E-F726A7C6F88B}" srcId="{E3D806EE-CA77-4948-B3FC-74CE8EA3871C}" destId="{7C1A9DF0-0525-4898-A216-66CFD5A140FB}" srcOrd="1" destOrd="0" parTransId="{C3BF6E39-E5D3-4298-982C-75E7C6780FF5}" sibTransId="{3FE080F1-E5B8-481A-A56C-373DDD02F8B2}"/>
    <dgm:cxn modelId="{86DC9FAD-98D8-439B-9558-CFA6A41BA6D4}" type="presOf" srcId="{A6E1575C-D7F2-44CB-B7E2-E3C6BFBF5C6F}" destId="{7C42CE70-9386-4CFA-83D8-0C1E6B4DFF3D}" srcOrd="1" destOrd="0" presId="urn:microsoft.com/office/officeart/2005/8/layout/process3"/>
    <dgm:cxn modelId="{9683C4B1-3F76-4066-A5E4-217EA37DBEB0}" type="presOf" srcId="{7C1A9DF0-0525-4898-A216-66CFD5A140FB}" destId="{6652DA3E-63EF-4712-96B2-8C5756EEBF27}" srcOrd="0" destOrd="0" presId="urn:microsoft.com/office/officeart/2005/8/layout/process3"/>
    <dgm:cxn modelId="{D4A4B481-9D43-419B-8226-0A95F6D279BF}" type="presOf" srcId="{80F814A5-79B6-4C0C-907C-8908E88997C9}" destId="{05FF413D-F3A5-4EA3-9A44-8D2B66E25F39}" srcOrd="0" destOrd="1" presId="urn:microsoft.com/office/officeart/2005/8/layout/process3"/>
    <dgm:cxn modelId="{7119D90A-7540-480E-941A-41AB444334BF}" srcId="{E3D806EE-CA77-4948-B3FC-74CE8EA3871C}" destId="{AADC0DC8-8EA0-486D-A9A4-B1638AAAFC84}" srcOrd="2" destOrd="0" parTransId="{672B7F9F-AD97-404E-AFFC-808B3CBBA7B8}" sibTransId="{2C6130DF-4ACC-45FD-8C2D-1F96D4FAA919}"/>
    <dgm:cxn modelId="{37EDFA0D-1BC9-4FD9-A2A5-3710923FA6F4}" srcId="{AADC0DC8-8EA0-486D-A9A4-B1638AAAFC84}" destId="{DF5A3B81-C657-4FDC-9C86-396EAC7F3BDC}" srcOrd="0" destOrd="0" parTransId="{410C4395-F008-4653-9D5A-941224088F70}" sibTransId="{48FF65A6-3148-4B1A-9B3E-939A60325CD6}"/>
    <dgm:cxn modelId="{BD389E4E-50B8-4DF8-9292-554CE6ACC45E}" srcId="{7C1A9DF0-0525-4898-A216-66CFD5A140FB}" destId="{5E99E9A2-356F-4803-B388-C42EC6859762}" srcOrd="0" destOrd="0" parTransId="{5192D42C-0460-424F-9D96-BD2BDD2263B9}" sibTransId="{5CE0641E-FD97-445D-BC81-90D68F43ECA0}"/>
    <dgm:cxn modelId="{0E5CC621-BD79-476F-8FBF-06E44132B554}" type="presOf" srcId="{3FE080F1-E5B8-481A-A56C-373DDD02F8B2}" destId="{84212A1E-1BF4-43DA-8871-71C831CAE9BF}" srcOrd="0" destOrd="0" presId="urn:microsoft.com/office/officeart/2005/8/layout/process3"/>
    <dgm:cxn modelId="{B72BF3FE-656C-4752-A3EF-FBFA9D481CEB}" srcId="{A6E1575C-D7F2-44CB-B7E2-E3C6BFBF5C6F}" destId="{C7044578-04F1-42C0-B5EC-521556EFBCF3}" srcOrd="0" destOrd="0" parTransId="{C32A0C1A-B409-4746-80CA-A4A4C292E474}" sibTransId="{75126421-9783-49D3-AC8B-89C6BFD07A0B}"/>
    <dgm:cxn modelId="{267F6BFE-58E5-46B7-8425-03196C5E61D5}" type="presOf" srcId="{2C50B39B-ACF4-4B6A-A6A8-6DC81BF17EF7}" destId="{638EB0BE-F103-48E8-9631-3F7357375E00}" srcOrd="1" destOrd="0" presId="urn:microsoft.com/office/officeart/2005/8/layout/process3"/>
    <dgm:cxn modelId="{B7E66024-E54B-47D9-B91A-21526357A936}" type="presOf" srcId="{DF5A3B81-C657-4FDC-9C86-396EAC7F3BDC}" destId="{2D4877B1-90B9-4FB5-89FE-BD23FB42AE4F}" srcOrd="0" destOrd="0" presId="urn:microsoft.com/office/officeart/2005/8/layout/process3"/>
    <dgm:cxn modelId="{8C4A9A5B-D3AE-470E-80B6-AA48581CB630}" srcId="{E3D806EE-CA77-4948-B3FC-74CE8EA3871C}" destId="{A6E1575C-D7F2-44CB-B7E2-E3C6BFBF5C6F}" srcOrd="0" destOrd="0" parTransId="{4DE5AB7B-EB58-4856-BB0B-0FDF13A3E94E}" sibTransId="{2C50B39B-ACF4-4B6A-A6A8-6DC81BF17EF7}"/>
    <dgm:cxn modelId="{AC9C6B0C-BDBE-4D13-B9DC-6ECB25FE9B1E}" type="presOf" srcId="{5E99E9A2-356F-4803-B388-C42EC6859762}" destId="{8EF99B27-734D-4944-9390-1F88B3DD8E3E}" srcOrd="0" destOrd="0" presId="urn:microsoft.com/office/officeart/2005/8/layout/process3"/>
    <dgm:cxn modelId="{0B789E2E-0D1D-4F7D-A83E-5888AB46BAF4}" type="presOf" srcId="{C7044578-04F1-42C0-B5EC-521556EFBCF3}" destId="{05FF413D-F3A5-4EA3-9A44-8D2B66E25F39}" srcOrd="0" destOrd="0" presId="urn:microsoft.com/office/officeart/2005/8/layout/process3"/>
    <dgm:cxn modelId="{5F782531-AFDD-452E-B6C9-75B13EAE240C}" type="presOf" srcId="{3FE080F1-E5B8-481A-A56C-373DDD02F8B2}" destId="{3B5554F4-10A4-4539-AD8A-DE6CE1160B1B}" srcOrd="1" destOrd="0" presId="urn:microsoft.com/office/officeart/2005/8/layout/process3"/>
    <dgm:cxn modelId="{CC29C560-17FB-4990-B798-C78171C0994F}" type="presOf" srcId="{AADC0DC8-8EA0-486D-A9A4-B1638AAAFC84}" destId="{AF69FA7F-5716-462C-9C75-BDD9F326A1FF}" srcOrd="1" destOrd="0" presId="urn:microsoft.com/office/officeart/2005/8/layout/process3"/>
    <dgm:cxn modelId="{C8FC0076-B0C0-48A0-B943-75D2A1CF3B13}" type="presOf" srcId="{A6E1575C-D7F2-44CB-B7E2-E3C6BFBF5C6F}" destId="{C0D89BC5-425A-4D83-8C05-7B4BD33BD0FD}" srcOrd="0" destOrd="0" presId="urn:microsoft.com/office/officeart/2005/8/layout/process3"/>
    <dgm:cxn modelId="{2A6BFFDB-C12C-406C-8C34-F0004419124F}" type="presParOf" srcId="{EA2E80D3-0F71-49CE-A41E-4EA61B9F56CA}" destId="{FC293284-20A5-41CC-9B8A-DDECA2F981A8}" srcOrd="0" destOrd="0" presId="urn:microsoft.com/office/officeart/2005/8/layout/process3"/>
    <dgm:cxn modelId="{D23B1222-DCDF-4746-A54F-33374928E054}" type="presParOf" srcId="{FC293284-20A5-41CC-9B8A-DDECA2F981A8}" destId="{C0D89BC5-425A-4D83-8C05-7B4BD33BD0FD}" srcOrd="0" destOrd="0" presId="urn:microsoft.com/office/officeart/2005/8/layout/process3"/>
    <dgm:cxn modelId="{5CAAD955-CFC0-45B3-AFF5-553CC05E1289}" type="presParOf" srcId="{FC293284-20A5-41CC-9B8A-DDECA2F981A8}" destId="{7C42CE70-9386-4CFA-83D8-0C1E6B4DFF3D}" srcOrd="1" destOrd="0" presId="urn:microsoft.com/office/officeart/2005/8/layout/process3"/>
    <dgm:cxn modelId="{F6B0EA18-8989-40D0-8BBE-AA3F85241FD1}" type="presParOf" srcId="{FC293284-20A5-41CC-9B8A-DDECA2F981A8}" destId="{05FF413D-F3A5-4EA3-9A44-8D2B66E25F39}" srcOrd="2" destOrd="0" presId="urn:microsoft.com/office/officeart/2005/8/layout/process3"/>
    <dgm:cxn modelId="{A6C30B3A-5A5E-47A8-B793-9CE011065D73}" type="presParOf" srcId="{EA2E80D3-0F71-49CE-A41E-4EA61B9F56CA}" destId="{8F4E4A4F-5D5D-46D4-99EF-3C1F984851BC}" srcOrd="1" destOrd="0" presId="urn:microsoft.com/office/officeart/2005/8/layout/process3"/>
    <dgm:cxn modelId="{BC5BF41D-D91D-4B9F-A9FC-22B353378921}" type="presParOf" srcId="{8F4E4A4F-5D5D-46D4-99EF-3C1F984851BC}" destId="{638EB0BE-F103-48E8-9631-3F7357375E00}" srcOrd="0" destOrd="0" presId="urn:microsoft.com/office/officeart/2005/8/layout/process3"/>
    <dgm:cxn modelId="{C9142720-5BAB-45E7-ADA3-24DB2677097B}" type="presParOf" srcId="{EA2E80D3-0F71-49CE-A41E-4EA61B9F56CA}" destId="{3F8EA857-95A7-4E7C-A83C-17F7C912700E}" srcOrd="2" destOrd="0" presId="urn:microsoft.com/office/officeart/2005/8/layout/process3"/>
    <dgm:cxn modelId="{51E04569-7C6B-4DBB-BB73-CE37C0BBC206}" type="presParOf" srcId="{3F8EA857-95A7-4E7C-A83C-17F7C912700E}" destId="{6652DA3E-63EF-4712-96B2-8C5756EEBF27}" srcOrd="0" destOrd="0" presId="urn:microsoft.com/office/officeart/2005/8/layout/process3"/>
    <dgm:cxn modelId="{6AD34B13-359B-419A-BAEF-C269F0A5D554}" type="presParOf" srcId="{3F8EA857-95A7-4E7C-A83C-17F7C912700E}" destId="{009755BC-8CA8-4EA9-B566-B66BE8BC34A1}" srcOrd="1" destOrd="0" presId="urn:microsoft.com/office/officeart/2005/8/layout/process3"/>
    <dgm:cxn modelId="{0459B631-320D-42D3-9A51-23DC1706E627}" type="presParOf" srcId="{3F8EA857-95A7-4E7C-A83C-17F7C912700E}" destId="{8EF99B27-734D-4944-9390-1F88B3DD8E3E}" srcOrd="2" destOrd="0" presId="urn:microsoft.com/office/officeart/2005/8/layout/process3"/>
    <dgm:cxn modelId="{B11AD57B-E099-4B12-A79C-948E9D2817DE}" type="presParOf" srcId="{EA2E80D3-0F71-49CE-A41E-4EA61B9F56CA}" destId="{84212A1E-1BF4-43DA-8871-71C831CAE9BF}" srcOrd="3" destOrd="0" presId="urn:microsoft.com/office/officeart/2005/8/layout/process3"/>
    <dgm:cxn modelId="{D52E1FB0-A4E0-4674-951A-4B0FB4912422}" type="presParOf" srcId="{84212A1E-1BF4-43DA-8871-71C831CAE9BF}" destId="{3B5554F4-10A4-4539-AD8A-DE6CE1160B1B}" srcOrd="0" destOrd="0" presId="urn:microsoft.com/office/officeart/2005/8/layout/process3"/>
    <dgm:cxn modelId="{8A166A4F-0187-4EA3-8D98-B7ABC720D806}" type="presParOf" srcId="{EA2E80D3-0F71-49CE-A41E-4EA61B9F56CA}" destId="{3D972915-5AFA-42A4-B233-BFA68059D6BB}" srcOrd="4" destOrd="0" presId="urn:microsoft.com/office/officeart/2005/8/layout/process3"/>
    <dgm:cxn modelId="{6A924840-1CF2-45BA-9D75-DE51FA650416}" type="presParOf" srcId="{3D972915-5AFA-42A4-B233-BFA68059D6BB}" destId="{DC815734-B33A-45D7-9870-43C96670E96F}" srcOrd="0" destOrd="0" presId="urn:microsoft.com/office/officeart/2005/8/layout/process3"/>
    <dgm:cxn modelId="{62A73CA7-E93B-40B1-BEC7-46DE79B417EB}" type="presParOf" srcId="{3D972915-5AFA-42A4-B233-BFA68059D6BB}" destId="{AF69FA7F-5716-462C-9C75-BDD9F326A1FF}" srcOrd="1" destOrd="0" presId="urn:microsoft.com/office/officeart/2005/8/layout/process3"/>
    <dgm:cxn modelId="{8E1E7AB1-0FDE-4FE9-B7E9-5A35E26272A3}" type="presParOf" srcId="{3D972915-5AFA-42A4-B233-BFA68059D6BB}" destId="{2D4877B1-90B9-4FB5-89FE-BD23FB42AE4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C6B0232-3071-4045-B854-CEEDFC1C652E}" type="doc">
      <dgm:prSet loTypeId="urn:microsoft.com/office/officeart/2005/8/layout/process2" loCatId="process" qsTypeId="urn:microsoft.com/office/officeart/2005/8/quickstyle/simple1" qsCatId="simple" csTypeId="urn:microsoft.com/office/officeart/2005/8/colors/accent2_1" csCatId="accent2" phldr="1"/>
      <dgm:spPr/>
    </dgm:pt>
    <dgm:pt modelId="{9DD02F03-C0FD-4FC6-8E6C-62C05E9A8956}">
      <dgm:prSet phldrT="[Текст]"/>
      <dgm:spPr/>
      <dgm:t>
        <a:bodyPr/>
        <a:lstStyle/>
        <a:p>
          <a:r>
            <a:rPr lang="ru-RU" dirty="0"/>
            <a:t>в заявке </a:t>
          </a:r>
          <a:r>
            <a:rPr lang="ru-RU" i="1" dirty="0"/>
            <a:t>обещали</a:t>
          </a:r>
          <a:r>
            <a:rPr lang="ru-RU" dirty="0"/>
            <a:t> ЛП полного цикла</a:t>
          </a:r>
        </a:p>
      </dgm:t>
    </dgm:pt>
    <dgm:pt modelId="{306AA956-36C3-4A67-AAD3-56C22471CFBD}" type="parTrans" cxnId="{E2B37714-260F-4493-AA43-4CC7CB97DE17}">
      <dgm:prSet/>
      <dgm:spPr/>
      <dgm:t>
        <a:bodyPr/>
        <a:lstStyle/>
        <a:p>
          <a:endParaRPr lang="ru-RU"/>
        </a:p>
      </dgm:t>
    </dgm:pt>
    <dgm:pt modelId="{AAEBD9D4-3BC3-4846-8051-A0BEA5C60687}" type="sibTrans" cxnId="{E2B37714-260F-4493-AA43-4CC7CB97DE17}">
      <dgm:prSet/>
      <dgm:spPr/>
      <dgm:t>
        <a:bodyPr/>
        <a:lstStyle/>
        <a:p>
          <a:endParaRPr lang="ru-RU"/>
        </a:p>
      </dgm:t>
    </dgm:pt>
    <dgm:pt modelId="{6C9868B7-3EA0-4B2D-935A-6A58C0AF307E}">
      <dgm:prSet phldrT="[Текст]"/>
      <dgm:spPr/>
      <dgm:t>
        <a:bodyPr/>
        <a:lstStyle/>
        <a:p>
          <a:r>
            <a:rPr lang="ru-RU" i="1" dirty="0"/>
            <a:t>подписали</a:t>
          </a:r>
          <a:r>
            <a:rPr lang="ru-RU" dirty="0"/>
            <a:t> контракт на поставку ЛП полного цикла</a:t>
          </a:r>
        </a:p>
      </dgm:t>
    </dgm:pt>
    <dgm:pt modelId="{2CC8FA3A-7BC0-4350-99B4-B5D164D23237}" type="parTrans" cxnId="{99965E63-C1FB-41B6-BD6C-2CEF0C1B19CA}">
      <dgm:prSet/>
      <dgm:spPr/>
      <dgm:t>
        <a:bodyPr/>
        <a:lstStyle/>
        <a:p>
          <a:endParaRPr lang="ru-RU"/>
        </a:p>
      </dgm:t>
    </dgm:pt>
    <dgm:pt modelId="{1FDBECDD-70E3-47B6-9E9D-BDC91776F214}" type="sibTrans" cxnId="{99965E63-C1FB-41B6-BD6C-2CEF0C1B19CA}">
      <dgm:prSet/>
      <dgm:spPr/>
      <dgm:t>
        <a:bodyPr/>
        <a:lstStyle/>
        <a:p>
          <a:endParaRPr lang="ru-RU"/>
        </a:p>
      </dgm:t>
    </dgm:pt>
    <dgm:pt modelId="{3E1030AD-AD06-4315-860F-E5357440B022}">
      <dgm:prSet phldrT="[Текст]"/>
      <dgm:spPr/>
      <dgm:t>
        <a:bodyPr/>
        <a:lstStyle/>
        <a:p>
          <a:r>
            <a:rPr lang="ru-RU" dirty="0"/>
            <a:t>должны </a:t>
          </a:r>
          <a:r>
            <a:rPr lang="ru-RU" i="1" dirty="0"/>
            <a:t>поставить</a:t>
          </a:r>
          <a:r>
            <a:rPr lang="ru-RU" dirty="0"/>
            <a:t> ЛП полного цикла</a:t>
          </a:r>
        </a:p>
      </dgm:t>
    </dgm:pt>
    <dgm:pt modelId="{F24B7F13-1425-4D14-81F1-6AB71E3A06D6}" type="parTrans" cxnId="{1BDA9684-DA8C-4CE1-B103-C63330376E71}">
      <dgm:prSet/>
      <dgm:spPr/>
      <dgm:t>
        <a:bodyPr/>
        <a:lstStyle/>
        <a:p>
          <a:endParaRPr lang="ru-RU"/>
        </a:p>
      </dgm:t>
    </dgm:pt>
    <dgm:pt modelId="{5148A048-5010-40B9-83CB-820C031B288A}" type="sibTrans" cxnId="{1BDA9684-DA8C-4CE1-B103-C63330376E71}">
      <dgm:prSet/>
      <dgm:spPr/>
      <dgm:t>
        <a:bodyPr/>
        <a:lstStyle/>
        <a:p>
          <a:endParaRPr lang="ru-RU"/>
        </a:p>
      </dgm:t>
    </dgm:pt>
    <dgm:pt modelId="{7C18819B-267B-40D0-9F35-F7C735710C71}">
      <dgm:prSet phldrT="[Текст]"/>
      <dgm:spPr/>
      <dgm:t>
        <a:bodyPr/>
        <a:lstStyle/>
        <a:p>
          <a:r>
            <a:rPr lang="ru-RU" dirty="0" smtClean="0"/>
            <a:t>заказчик </a:t>
          </a:r>
          <a:r>
            <a:rPr lang="ru-RU" i="1" dirty="0" smtClean="0"/>
            <a:t>должен проверять </a:t>
          </a:r>
          <a:r>
            <a:rPr lang="ru-RU" dirty="0" smtClean="0"/>
            <a:t>каждую серию ЛП через МДЛП</a:t>
          </a:r>
          <a:endParaRPr lang="ru-RU" dirty="0"/>
        </a:p>
      </dgm:t>
    </dgm:pt>
    <dgm:pt modelId="{3392EC58-7E45-40F3-87DD-B8E7BE0EB2F1}" type="parTrans" cxnId="{2E93EF08-4840-4AED-8DBB-2F29551DC382}">
      <dgm:prSet/>
      <dgm:spPr/>
      <dgm:t>
        <a:bodyPr/>
        <a:lstStyle/>
        <a:p>
          <a:endParaRPr lang="ru-RU"/>
        </a:p>
      </dgm:t>
    </dgm:pt>
    <dgm:pt modelId="{BFB63FCF-AE5A-4233-9232-124957D5E9A4}" type="sibTrans" cxnId="{2E93EF08-4840-4AED-8DBB-2F29551DC382}">
      <dgm:prSet/>
      <dgm:spPr/>
      <dgm:t>
        <a:bodyPr/>
        <a:lstStyle/>
        <a:p>
          <a:endParaRPr lang="ru-RU"/>
        </a:p>
      </dgm:t>
    </dgm:pt>
    <dgm:pt modelId="{5B2E7189-F6CA-4034-9B8D-82ADF3E5A975}" type="pres">
      <dgm:prSet presAssocID="{6C6B0232-3071-4045-B854-CEEDFC1C652E}" presName="linearFlow" presStyleCnt="0">
        <dgm:presLayoutVars>
          <dgm:resizeHandles val="exact"/>
        </dgm:presLayoutVars>
      </dgm:prSet>
      <dgm:spPr/>
    </dgm:pt>
    <dgm:pt modelId="{8CE76A5C-809D-4B32-99DB-C4684BCD2E40}" type="pres">
      <dgm:prSet presAssocID="{9DD02F03-C0FD-4FC6-8E6C-62C05E9A895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81DFC0-E758-4F08-A87C-CCBF286A2AD7}" type="pres">
      <dgm:prSet presAssocID="{AAEBD9D4-3BC3-4846-8051-A0BEA5C60687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4206BD2-DF87-4E4B-B39B-74BD951F07E2}" type="pres">
      <dgm:prSet presAssocID="{AAEBD9D4-3BC3-4846-8051-A0BEA5C60687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03E690F5-4359-406D-9E5F-090171C28B58}" type="pres">
      <dgm:prSet presAssocID="{6C9868B7-3EA0-4B2D-935A-6A58C0AF307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A1A349-8BFA-41D4-B308-981243BECC17}" type="pres">
      <dgm:prSet presAssocID="{1FDBECDD-70E3-47B6-9E9D-BDC91776F21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D7ECC29A-49A9-4E40-A1BC-596E3453B8DB}" type="pres">
      <dgm:prSet presAssocID="{1FDBECDD-70E3-47B6-9E9D-BDC91776F214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A68E03EB-75F5-49D9-973B-39C1C9A56311}" type="pres">
      <dgm:prSet presAssocID="{3E1030AD-AD06-4315-860F-E5357440B02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0F9F13-8C5A-49D5-8617-CA764F3953B6}" type="pres">
      <dgm:prSet presAssocID="{5148A048-5010-40B9-83CB-820C031B288A}" presName="sibTrans" presStyleLbl="sibTrans2D1" presStyleIdx="2" presStyleCnt="3"/>
      <dgm:spPr/>
      <dgm:t>
        <a:bodyPr/>
        <a:lstStyle/>
        <a:p>
          <a:endParaRPr lang="ru-RU"/>
        </a:p>
      </dgm:t>
    </dgm:pt>
    <dgm:pt modelId="{D2219FBF-4114-4987-B0F8-2C44C3763CED}" type="pres">
      <dgm:prSet presAssocID="{5148A048-5010-40B9-83CB-820C031B288A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066BD1CF-8292-4CAC-B02F-6487B804E865}" type="pres">
      <dgm:prSet presAssocID="{7C18819B-267B-40D0-9F35-F7C735710C7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5DCDD8-CF58-479F-B981-772F11E4C197}" type="presOf" srcId="{5148A048-5010-40B9-83CB-820C031B288A}" destId="{0A0F9F13-8C5A-49D5-8617-CA764F3953B6}" srcOrd="0" destOrd="0" presId="urn:microsoft.com/office/officeart/2005/8/layout/process2"/>
    <dgm:cxn modelId="{632F1FA8-BE38-470E-B010-C9CB5A9C37E3}" type="presOf" srcId="{6C9868B7-3EA0-4B2D-935A-6A58C0AF307E}" destId="{03E690F5-4359-406D-9E5F-090171C28B58}" srcOrd="0" destOrd="0" presId="urn:microsoft.com/office/officeart/2005/8/layout/process2"/>
    <dgm:cxn modelId="{26736D85-F50D-49D5-B45A-98CA58707A7D}" type="presOf" srcId="{6C6B0232-3071-4045-B854-CEEDFC1C652E}" destId="{5B2E7189-F6CA-4034-9B8D-82ADF3E5A975}" srcOrd="0" destOrd="0" presId="urn:microsoft.com/office/officeart/2005/8/layout/process2"/>
    <dgm:cxn modelId="{C3F12FD0-E252-4407-9AF4-839A47C2493A}" type="presOf" srcId="{9DD02F03-C0FD-4FC6-8E6C-62C05E9A8956}" destId="{8CE76A5C-809D-4B32-99DB-C4684BCD2E40}" srcOrd="0" destOrd="0" presId="urn:microsoft.com/office/officeart/2005/8/layout/process2"/>
    <dgm:cxn modelId="{FF0932E5-CAF4-47CA-847B-22F962116159}" type="presOf" srcId="{AAEBD9D4-3BC3-4846-8051-A0BEA5C60687}" destId="{54206BD2-DF87-4E4B-B39B-74BD951F07E2}" srcOrd="1" destOrd="0" presId="urn:microsoft.com/office/officeart/2005/8/layout/process2"/>
    <dgm:cxn modelId="{E2B37714-260F-4493-AA43-4CC7CB97DE17}" srcId="{6C6B0232-3071-4045-B854-CEEDFC1C652E}" destId="{9DD02F03-C0FD-4FC6-8E6C-62C05E9A8956}" srcOrd="0" destOrd="0" parTransId="{306AA956-36C3-4A67-AAD3-56C22471CFBD}" sibTransId="{AAEBD9D4-3BC3-4846-8051-A0BEA5C60687}"/>
    <dgm:cxn modelId="{181DF2D8-38BD-4ACE-A629-6A58734B9DE1}" type="presOf" srcId="{3E1030AD-AD06-4315-860F-E5357440B022}" destId="{A68E03EB-75F5-49D9-973B-39C1C9A56311}" srcOrd="0" destOrd="0" presId="urn:microsoft.com/office/officeart/2005/8/layout/process2"/>
    <dgm:cxn modelId="{E650355D-153C-491D-B3F6-FCF51E2AB7EC}" type="presOf" srcId="{5148A048-5010-40B9-83CB-820C031B288A}" destId="{D2219FBF-4114-4987-B0F8-2C44C3763CED}" srcOrd="1" destOrd="0" presId="urn:microsoft.com/office/officeart/2005/8/layout/process2"/>
    <dgm:cxn modelId="{2E93EF08-4840-4AED-8DBB-2F29551DC382}" srcId="{6C6B0232-3071-4045-B854-CEEDFC1C652E}" destId="{7C18819B-267B-40D0-9F35-F7C735710C71}" srcOrd="3" destOrd="0" parTransId="{3392EC58-7E45-40F3-87DD-B8E7BE0EB2F1}" sibTransId="{BFB63FCF-AE5A-4233-9232-124957D5E9A4}"/>
    <dgm:cxn modelId="{DB5F55DB-3250-420C-9BEB-64D428249B71}" type="presOf" srcId="{7C18819B-267B-40D0-9F35-F7C735710C71}" destId="{066BD1CF-8292-4CAC-B02F-6487B804E865}" srcOrd="0" destOrd="0" presId="urn:microsoft.com/office/officeart/2005/8/layout/process2"/>
    <dgm:cxn modelId="{5F9EC1C2-66E8-4746-8477-A5E17D25B3DD}" type="presOf" srcId="{1FDBECDD-70E3-47B6-9E9D-BDC91776F214}" destId="{FDA1A349-8BFA-41D4-B308-981243BECC17}" srcOrd="0" destOrd="0" presId="urn:microsoft.com/office/officeart/2005/8/layout/process2"/>
    <dgm:cxn modelId="{99965E63-C1FB-41B6-BD6C-2CEF0C1B19CA}" srcId="{6C6B0232-3071-4045-B854-CEEDFC1C652E}" destId="{6C9868B7-3EA0-4B2D-935A-6A58C0AF307E}" srcOrd="1" destOrd="0" parTransId="{2CC8FA3A-7BC0-4350-99B4-B5D164D23237}" sibTransId="{1FDBECDD-70E3-47B6-9E9D-BDC91776F214}"/>
    <dgm:cxn modelId="{AF6F586F-1591-4875-86D4-8CEF10B75CA0}" type="presOf" srcId="{1FDBECDD-70E3-47B6-9E9D-BDC91776F214}" destId="{D7ECC29A-49A9-4E40-A1BC-596E3453B8DB}" srcOrd="1" destOrd="0" presId="urn:microsoft.com/office/officeart/2005/8/layout/process2"/>
    <dgm:cxn modelId="{1BDA9684-DA8C-4CE1-B103-C63330376E71}" srcId="{6C6B0232-3071-4045-B854-CEEDFC1C652E}" destId="{3E1030AD-AD06-4315-860F-E5357440B022}" srcOrd="2" destOrd="0" parTransId="{F24B7F13-1425-4D14-81F1-6AB71E3A06D6}" sibTransId="{5148A048-5010-40B9-83CB-820C031B288A}"/>
    <dgm:cxn modelId="{92423F67-1B49-4E66-B883-BFDA058F899B}" type="presOf" srcId="{AAEBD9D4-3BC3-4846-8051-A0BEA5C60687}" destId="{E881DFC0-E758-4F08-A87C-CCBF286A2AD7}" srcOrd="0" destOrd="0" presId="urn:microsoft.com/office/officeart/2005/8/layout/process2"/>
    <dgm:cxn modelId="{C2DEAACB-C821-43D9-BA1B-F8731C52DE33}" type="presParOf" srcId="{5B2E7189-F6CA-4034-9B8D-82ADF3E5A975}" destId="{8CE76A5C-809D-4B32-99DB-C4684BCD2E40}" srcOrd="0" destOrd="0" presId="urn:microsoft.com/office/officeart/2005/8/layout/process2"/>
    <dgm:cxn modelId="{975120D7-B069-42D4-B451-59F20052FD2B}" type="presParOf" srcId="{5B2E7189-F6CA-4034-9B8D-82ADF3E5A975}" destId="{E881DFC0-E758-4F08-A87C-CCBF286A2AD7}" srcOrd="1" destOrd="0" presId="urn:microsoft.com/office/officeart/2005/8/layout/process2"/>
    <dgm:cxn modelId="{CD3402CE-F9D0-42AF-A369-BB9C4CDBA07C}" type="presParOf" srcId="{E881DFC0-E758-4F08-A87C-CCBF286A2AD7}" destId="{54206BD2-DF87-4E4B-B39B-74BD951F07E2}" srcOrd="0" destOrd="0" presId="urn:microsoft.com/office/officeart/2005/8/layout/process2"/>
    <dgm:cxn modelId="{745EB74B-236F-4877-B8EE-5F06F243E8D8}" type="presParOf" srcId="{5B2E7189-F6CA-4034-9B8D-82ADF3E5A975}" destId="{03E690F5-4359-406D-9E5F-090171C28B58}" srcOrd="2" destOrd="0" presId="urn:microsoft.com/office/officeart/2005/8/layout/process2"/>
    <dgm:cxn modelId="{5CB96B48-B4D9-4C64-921D-CE6A025D0A66}" type="presParOf" srcId="{5B2E7189-F6CA-4034-9B8D-82ADF3E5A975}" destId="{FDA1A349-8BFA-41D4-B308-981243BECC17}" srcOrd="3" destOrd="0" presId="urn:microsoft.com/office/officeart/2005/8/layout/process2"/>
    <dgm:cxn modelId="{0F54E5E3-7824-4331-867A-95003CAEC7A6}" type="presParOf" srcId="{FDA1A349-8BFA-41D4-B308-981243BECC17}" destId="{D7ECC29A-49A9-4E40-A1BC-596E3453B8DB}" srcOrd="0" destOrd="0" presId="urn:microsoft.com/office/officeart/2005/8/layout/process2"/>
    <dgm:cxn modelId="{E170B63C-B7D6-4A65-8135-2F8E43C7DE6D}" type="presParOf" srcId="{5B2E7189-F6CA-4034-9B8D-82ADF3E5A975}" destId="{A68E03EB-75F5-49D9-973B-39C1C9A56311}" srcOrd="4" destOrd="0" presId="urn:microsoft.com/office/officeart/2005/8/layout/process2"/>
    <dgm:cxn modelId="{B1DFE419-2395-4A5B-9337-AB3E5189CC6A}" type="presParOf" srcId="{5B2E7189-F6CA-4034-9B8D-82ADF3E5A975}" destId="{0A0F9F13-8C5A-49D5-8617-CA764F3953B6}" srcOrd="5" destOrd="0" presId="urn:microsoft.com/office/officeart/2005/8/layout/process2"/>
    <dgm:cxn modelId="{49704451-51B4-475E-9FA5-4240E78BB59A}" type="presParOf" srcId="{0A0F9F13-8C5A-49D5-8617-CA764F3953B6}" destId="{D2219FBF-4114-4987-B0F8-2C44C3763CED}" srcOrd="0" destOrd="0" presId="urn:microsoft.com/office/officeart/2005/8/layout/process2"/>
    <dgm:cxn modelId="{7C1F581D-5360-4811-8BC4-AAE3C62D60E0}" type="presParOf" srcId="{5B2E7189-F6CA-4034-9B8D-82ADF3E5A975}" destId="{066BD1CF-8292-4CAC-B02F-6487B804E865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A3F6BC5-1FC4-499A-9758-DEDFA97B770E}" type="doc">
      <dgm:prSet loTypeId="urn:microsoft.com/office/officeart/2005/8/layout/radial4" loCatId="relationship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112C6975-37EE-4FCB-B355-AC3A61EDA185}">
      <dgm:prSet phldrT="[Текст]"/>
      <dgm:spPr/>
      <dgm:t>
        <a:bodyPr/>
        <a:lstStyle/>
        <a:p>
          <a:r>
            <a:rPr lang="ru-RU" dirty="0"/>
            <a:t>описание ЛП </a:t>
          </a:r>
          <a:br>
            <a:rPr lang="ru-RU" dirty="0"/>
          </a:br>
          <a:r>
            <a:rPr lang="ru-RU" dirty="0"/>
            <a:t>как объекта закупки</a:t>
          </a:r>
        </a:p>
      </dgm:t>
    </dgm:pt>
    <dgm:pt modelId="{E246D7E9-2F03-46F8-B5C4-B3D8C4B6036D}" type="parTrans" cxnId="{CDCD332C-B0CC-4A2B-B56B-88478653C270}">
      <dgm:prSet/>
      <dgm:spPr/>
      <dgm:t>
        <a:bodyPr/>
        <a:lstStyle/>
        <a:p>
          <a:endParaRPr lang="ru-RU"/>
        </a:p>
      </dgm:t>
    </dgm:pt>
    <dgm:pt modelId="{3C29CB56-816D-4947-B9BF-B6FEDED78E5D}" type="sibTrans" cxnId="{CDCD332C-B0CC-4A2B-B56B-88478653C270}">
      <dgm:prSet/>
      <dgm:spPr/>
      <dgm:t>
        <a:bodyPr/>
        <a:lstStyle/>
        <a:p>
          <a:endParaRPr lang="ru-RU"/>
        </a:p>
      </dgm:t>
    </dgm:pt>
    <dgm:pt modelId="{1EC57897-1B29-48BD-8E28-3117844C727D}">
      <dgm:prSet phldrT="[Текст]"/>
      <dgm:spPr/>
      <dgm:t>
        <a:bodyPr/>
        <a:lstStyle/>
        <a:p>
          <a:r>
            <a:rPr lang="ru-RU" dirty="0"/>
            <a:t>данные </a:t>
          </a:r>
          <a:br>
            <a:rPr lang="ru-RU" dirty="0"/>
          </a:br>
          <a:r>
            <a:rPr lang="ru-RU" dirty="0"/>
            <a:t>из КТРУ</a:t>
          </a:r>
          <a:br>
            <a:rPr lang="ru-RU" dirty="0"/>
          </a:br>
          <a:r>
            <a:rPr lang="ru-RU" dirty="0"/>
            <a:t>+</a:t>
          </a:r>
          <a:br>
            <a:rPr lang="ru-RU" dirty="0"/>
          </a:br>
          <a:r>
            <a:rPr lang="ru-RU" dirty="0"/>
            <a:t>структура</a:t>
          </a:r>
        </a:p>
      </dgm:t>
    </dgm:pt>
    <dgm:pt modelId="{CB0F31B3-E790-497D-9D2C-62ED3A04BA39}" type="parTrans" cxnId="{F511982D-4B1E-4FAA-A559-8CC850653F76}">
      <dgm:prSet/>
      <dgm:spPr/>
      <dgm:t>
        <a:bodyPr/>
        <a:lstStyle/>
        <a:p>
          <a:endParaRPr lang="ru-RU"/>
        </a:p>
      </dgm:t>
    </dgm:pt>
    <dgm:pt modelId="{88F230B4-DA41-48B4-B633-E6F833E77C1A}" type="sibTrans" cxnId="{F511982D-4B1E-4FAA-A559-8CC850653F76}">
      <dgm:prSet/>
      <dgm:spPr/>
      <dgm:t>
        <a:bodyPr/>
        <a:lstStyle/>
        <a:p>
          <a:endParaRPr lang="ru-RU"/>
        </a:p>
      </dgm:t>
    </dgm:pt>
    <dgm:pt modelId="{0EA1F0F6-DBCB-4B14-8CB6-B4853681F1A8}">
      <dgm:prSet phldrT="[Текст]"/>
      <dgm:spPr/>
      <dgm:t>
        <a:bodyPr/>
        <a:lstStyle/>
        <a:p>
          <a:r>
            <a:rPr lang="ru-RU" dirty="0"/>
            <a:t>эквивалентные лекарственные формы и дозировки по ПП1380</a:t>
          </a:r>
        </a:p>
      </dgm:t>
    </dgm:pt>
    <dgm:pt modelId="{B33B6369-FD28-4182-A65B-7D6A735044D5}" type="parTrans" cxnId="{3DA0BDC2-6D74-4752-A5A7-587182C6DF11}">
      <dgm:prSet/>
      <dgm:spPr/>
      <dgm:t>
        <a:bodyPr/>
        <a:lstStyle/>
        <a:p>
          <a:endParaRPr lang="ru-RU"/>
        </a:p>
      </dgm:t>
    </dgm:pt>
    <dgm:pt modelId="{1B3355DC-2FFD-4775-AEB8-CF95AC9D519F}" type="sibTrans" cxnId="{3DA0BDC2-6D74-4752-A5A7-587182C6DF11}">
      <dgm:prSet/>
      <dgm:spPr/>
      <dgm:t>
        <a:bodyPr/>
        <a:lstStyle/>
        <a:p>
          <a:endParaRPr lang="ru-RU"/>
        </a:p>
      </dgm:t>
    </dgm:pt>
    <dgm:pt modelId="{B2C14A9D-ADCE-456C-9712-0A6A0E9C99C7}">
      <dgm:prSet phldrT="[Текст]"/>
      <dgm:spPr/>
      <dgm:t>
        <a:bodyPr/>
        <a:lstStyle/>
        <a:p>
          <a:r>
            <a:rPr lang="ru-RU" dirty="0"/>
            <a:t>прочие требования</a:t>
          </a:r>
          <a:br>
            <a:rPr lang="ru-RU" dirty="0"/>
          </a:br>
          <a:r>
            <a:rPr lang="ru-RU" dirty="0"/>
            <a:t>(с учетом требований ПП1380)</a:t>
          </a:r>
        </a:p>
      </dgm:t>
    </dgm:pt>
    <dgm:pt modelId="{E9211887-30B8-4683-A482-C530DAB6F2C7}" type="parTrans" cxnId="{F56E96E4-F273-4E09-9E15-278AB2291113}">
      <dgm:prSet/>
      <dgm:spPr/>
      <dgm:t>
        <a:bodyPr/>
        <a:lstStyle/>
        <a:p>
          <a:endParaRPr lang="ru-RU"/>
        </a:p>
      </dgm:t>
    </dgm:pt>
    <dgm:pt modelId="{D3D14BA1-5E71-4342-8076-0F7D9EF839D9}" type="sibTrans" cxnId="{F56E96E4-F273-4E09-9E15-278AB2291113}">
      <dgm:prSet/>
      <dgm:spPr/>
      <dgm:t>
        <a:bodyPr/>
        <a:lstStyle/>
        <a:p>
          <a:endParaRPr lang="ru-RU"/>
        </a:p>
      </dgm:t>
    </dgm:pt>
    <dgm:pt modelId="{34C032D0-96DD-408F-A5C2-CEE8C37F8443}">
      <dgm:prSet phldrT="[Текст]"/>
      <dgm:spPr/>
      <dgm:t>
        <a:bodyPr/>
        <a:lstStyle/>
        <a:p>
          <a:r>
            <a:rPr lang="ru-RU" dirty="0"/>
            <a:t>с учетом </a:t>
          </a:r>
          <a:br>
            <a:rPr lang="ru-RU" dirty="0"/>
          </a:br>
          <a:r>
            <a:rPr lang="ru-RU" dirty="0"/>
            <a:t>информации о взаимозаменяемости</a:t>
          </a:r>
        </a:p>
      </dgm:t>
    </dgm:pt>
    <dgm:pt modelId="{208E3E3D-AF66-4073-9821-BCB45F5236CD}" type="parTrans" cxnId="{C18A593C-4DE8-4F5C-8E4F-0AD6C73FF49A}">
      <dgm:prSet/>
      <dgm:spPr/>
      <dgm:t>
        <a:bodyPr/>
        <a:lstStyle/>
        <a:p>
          <a:endParaRPr lang="ru-RU"/>
        </a:p>
      </dgm:t>
    </dgm:pt>
    <dgm:pt modelId="{3BAE52D6-4C66-4722-8041-E18042753BE9}" type="sibTrans" cxnId="{C18A593C-4DE8-4F5C-8E4F-0AD6C73FF49A}">
      <dgm:prSet/>
      <dgm:spPr/>
      <dgm:t>
        <a:bodyPr/>
        <a:lstStyle/>
        <a:p>
          <a:endParaRPr lang="ru-RU"/>
        </a:p>
      </dgm:t>
    </dgm:pt>
    <dgm:pt modelId="{DF4C50A3-10AC-4D81-B7A4-AD0A707398CB}">
      <dgm:prSet phldrT="[Текст]"/>
      <dgm:spPr/>
      <dgm:t>
        <a:bodyPr/>
        <a:lstStyle/>
        <a:p>
          <a:endParaRPr lang="ru-RU" dirty="0"/>
        </a:p>
        <a:p>
          <a:r>
            <a:rPr lang="ru-RU" dirty="0"/>
            <a:t>44-ФЗ ст.33</a:t>
          </a:r>
          <a:br>
            <a:rPr lang="ru-RU" dirty="0"/>
          </a:br>
          <a:endParaRPr lang="ru-RU" dirty="0"/>
        </a:p>
        <a:p>
          <a:r>
            <a:rPr lang="ru-RU" dirty="0">
              <a:solidFill>
                <a:schemeClr val="bg2"/>
              </a:solidFill>
            </a:rPr>
            <a:t>ч.1 п.1 + п. 6 + ч.5</a:t>
          </a:r>
        </a:p>
        <a:p>
          <a:r>
            <a:rPr lang="ru-RU" dirty="0"/>
            <a:t/>
          </a:r>
          <a:br>
            <a:rPr lang="ru-RU" dirty="0"/>
          </a:br>
          <a:r>
            <a:rPr lang="ru-RU" dirty="0">
              <a:solidFill>
                <a:srgbClr val="C00000"/>
              </a:solidFill>
            </a:rPr>
            <a:t>ч.1</a:t>
          </a:r>
          <a:r>
            <a:rPr lang="ru-RU" baseline="30000" dirty="0">
              <a:solidFill>
                <a:srgbClr val="C00000"/>
              </a:solidFill>
            </a:rPr>
            <a:t>1</a:t>
          </a:r>
        </a:p>
      </dgm:t>
    </dgm:pt>
    <dgm:pt modelId="{BE528560-3272-41AB-8471-A8245B9EE1FC}" type="parTrans" cxnId="{95701837-2616-4FAD-B317-A6424828E545}">
      <dgm:prSet/>
      <dgm:spPr/>
      <dgm:t>
        <a:bodyPr/>
        <a:lstStyle/>
        <a:p>
          <a:endParaRPr lang="ru-RU"/>
        </a:p>
      </dgm:t>
    </dgm:pt>
    <dgm:pt modelId="{55C8337D-2821-41DA-B25D-85759610025D}" type="sibTrans" cxnId="{95701837-2616-4FAD-B317-A6424828E545}">
      <dgm:prSet/>
      <dgm:spPr/>
      <dgm:t>
        <a:bodyPr/>
        <a:lstStyle/>
        <a:p>
          <a:endParaRPr lang="ru-RU"/>
        </a:p>
      </dgm:t>
    </dgm:pt>
    <dgm:pt modelId="{09B41CAD-67E9-4A7E-A1BE-E1C4848DEC44}" type="pres">
      <dgm:prSet presAssocID="{5A3F6BC5-1FC4-499A-9758-DEDFA97B770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978EA8-E3B5-4913-917E-9922B3E6CC41}" type="pres">
      <dgm:prSet presAssocID="{112C6975-37EE-4FCB-B355-AC3A61EDA185}" presName="centerShape" presStyleLbl="node0" presStyleIdx="0" presStyleCnt="1"/>
      <dgm:spPr/>
      <dgm:t>
        <a:bodyPr/>
        <a:lstStyle/>
        <a:p>
          <a:endParaRPr lang="ru-RU"/>
        </a:p>
      </dgm:t>
    </dgm:pt>
    <dgm:pt modelId="{3E653054-FD7A-4852-809E-64CFD4B36B76}" type="pres">
      <dgm:prSet presAssocID="{BE528560-3272-41AB-8471-A8245B9EE1FC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8924A5B8-91FE-439E-A7CF-E35DC020AD31}" type="pres">
      <dgm:prSet presAssocID="{DF4C50A3-10AC-4D81-B7A4-AD0A707398C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F4CD91-EA21-4069-AF6A-E04CB4ACBC0A}" type="pres">
      <dgm:prSet presAssocID="{CB0F31B3-E790-497D-9D2C-62ED3A04BA39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057A5823-30D4-4896-8D57-01FA59115CCC}" type="pres">
      <dgm:prSet presAssocID="{1EC57897-1B29-48BD-8E28-3117844C727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5B29AE-61E3-4C6F-9613-D33F1F2F8BCE}" type="pres">
      <dgm:prSet presAssocID="{B33B6369-FD28-4182-A65B-7D6A735044D5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EDFD19DC-43EF-4F77-BB8C-D0AF2C7ACF5B}" type="pres">
      <dgm:prSet presAssocID="{0EA1F0F6-DBCB-4B14-8CB6-B4853681F1A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5108A0-5A6F-4ED2-B7CF-78C4C6059C17}" type="pres">
      <dgm:prSet presAssocID="{208E3E3D-AF66-4073-9821-BCB45F5236CD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6052F6E6-C48C-4D80-89A9-9C7AA42CDB1B}" type="pres">
      <dgm:prSet presAssocID="{34C032D0-96DD-408F-A5C2-CEE8C37F844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14A51-19B2-4F62-A45D-E2DE0ED666C8}" type="pres">
      <dgm:prSet presAssocID="{E9211887-30B8-4683-A482-C530DAB6F2C7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D9EDA986-7479-4379-8DDB-CBD305071D59}" type="pres">
      <dgm:prSet presAssocID="{B2C14A9D-ADCE-456C-9712-0A6A0E9C99C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8A1406-A1BB-40DE-9CA4-BBC3483B4523}" type="presOf" srcId="{DF4C50A3-10AC-4D81-B7A4-AD0A707398CB}" destId="{8924A5B8-91FE-439E-A7CF-E35DC020AD31}" srcOrd="0" destOrd="0" presId="urn:microsoft.com/office/officeart/2005/8/layout/radial4"/>
    <dgm:cxn modelId="{56EEA952-690C-4C89-87F3-E063969ABDA4}" type="presOf" srcId="{34C032D0-96DD-408F-A5C2-CEE8C37F8443}" destId="{6052F6E6-C48C-4D80-89A9-9C7AA42CDB1B}" srcOrd="0" destOrd="0" presId="urn:microsoft.com/office/officeart/2005/8/layout/radial4"/>
    <dgm:cxn modelId="{C18A593C-4DE8-4F5C-8E4F-0AD6C73FF49A}" srcId="{112C6975-37EE-4FCB-B355-AC3A61EDA185}" destId="{34C032D0-96DD-408F-A5C2-CEE8C37F8443}" srcOrd="3" destOrd="0" parTransId="{208E3E3D-AF66-4073-9821-BCB45F5236CD}" sibTransId="{3BAE52D6-4C66-4722-8041-E18042753BE9}"/>
    <dgm:cxn modelId="{1AF8E443-E7CF-4275-A365-F0A390285FE7}" type="presOf" srcId="{BE528560-3272-41AB-8471-A8245B9EE1FC}" destId="{3E653054-FD7A-4852-809E-64CFD4B36B76}" srcOrd="0" destOrd="0" presId="urn:microsoft.com/office/officeart/2005/8/layout/radial4"/>
    <dgm:cxn modelId="{986871DA-E1A1-4AB3-8881-51CAB95037E2}" type="presOf" srcId="{5A3F6BC5-1FC4-499A-9758-DEDFA97B770E}" destId="{09B41CAD-67E9-4A7E-A1BE-E1C4848DEC44}" srcOrd="0" destOrd="0" presId="urn:microsoft.com/office/officeart/2005/8/layout/radial4"/>
    <dgm:cxn modelId="{3DA0BDC2-6D74-4752-A5A7-587182C6DF11}" srcId="{112C6975-37EE-4FCB-B355-AC3A61EDA185}" destId="{0EA1F0F6-DBCB-4B14-8CB6-B4853681F1A8}" srcOrd="2" destOrd="0" parTransId="{B33B6369-FD28-4182-A65B-7D6A735044D5}" sibTransId="{1B3355DC-2FFD-4775-AEB8-CF95AC9D519F}"/>
    <dgm:cxn modelId="{77F135EB-87A7-4CC3-B664-6FB14C28A361}" type="presOf" srcId="{112C6975-37EE-4FCB-B355-AC3A61EDA185}" destId="{33978EA8-E3B5-4913-917E-9922B3E6CC41}" srcOrd="0" destOrd="0" presId="urn:microsoft.com/office/officeart/2005/8/layout/radial4"/>
    <dgm:cxn modelId="{217A3B7E-3B78-4ECE-98FE-359917C75915}" type="presOf" srcId="{208E3E3D-AF66-4073-9821-BCB45F5236CD}" destId="{5B5108A0-5A6F-4ED2-B7CF-78C4C6059C17}" srcOrd="0" destOrd="0" presId="urn:microsoft.com/office/officeart/2005/8/layout/radial4"/>
    <dgm:cxn modelId="{07AD43F7-2FEF-48EA-91BA-8769A566EF7A}" type="presOf" srcId="{1EC57897-1B29-48BD-8E28-3117844C727D}" destId="{057A5823-30D4-4896-8D57-01FA59115CCC}" srcOrd="0" destOrd="0" presId="urn:microsoft.com/office/officeart/2005/8/layout/radial4"/>
    <dgm:cxn modelId="{74814289-4BBA-4700-8578-F29BAB92679C}" type="presOf" srcId="{0EA1F0F6-DBCB-4B14-8CB6-B4853681F1A8}" destId="{EDFD19DC-43EF-4F77-BB8C-D0AF2C7ACF5B}" srcOrd="0" destOrd="0" presId="urn:microsoft.com/office/officeart/2005/8/layout/radial4"/>
    <dgm:cxn modelId="{BF69DAEB-B244-4570-A129-DE2B031C8195}" type="presOf" srcId="{B2C14A9D-ADCE-456C-9712-0A6A0E9C99C7}" destId="{D9EDA986-7479-4379-8DDB-CBD305071D59}" srcOrd="0" destOrd="0" presId="urn:microsoft.com/office/officeart/2005/8/layout/radial4"/>
    <dgm:cxn modelId="{CDCD332C-B0CC-4A2B-B56B-88478653C270}" srcId="{5A3F6BC5-1FC4-499A-9758-DEDFA97B770E}" destId="{112C6975-37EE-4FCB-B355-AC3A61EDA185}" srcOrd="0" destOrd="0" parTransId="{E246D7E9-2F03-46F8-B5C4-B3D8C4B6036D}" sibTransId="{3C29CB56-816D-4947-B9BF-B6FEDED78E5D}"/>
    <dgm:cxn modelId="{09E6CA12-35C8-411C-9C2F-A569A0B47804}" type="presOf" srcId="{E9211887-30B8-4683-A482-C530DAB6F2C7}" destId="{08614A51-19B2-4F62-A45D-E2DE0ED666C8}" srcOrd="0" destOrd="0" presId="urn:microsoft.com/office/officeart/2005/8/layout/radial4"/>
    <dgm:cxn modelId="{1EDB0FA1-EA89-45B2-A4DD-BCE25452F697}" type="presOf" srcId="{B33B6369-FD28-4182-A65B-7D6A735044D5}" destId="{E15B29AE-61E3-4C6F-9613-D33F1F2F8BCE}" srcOrd="0" destOrd="0" presId="urn:microsoft.com/office/officeart/2005/8/layout/radial4"/>
    <dgm:cxn modelId="{6C9E8F51-0B67-4C08-9D11-CDF70E25FDE4}" type="presOf" srcId="{CB0F31B3-E790-497D-9D2C-62ED3A04BA39}" destId="{4CF4CD91-EA21-4069-AF6A-E04CB4ACBC0A}" srcOrd="0" destOrd="0" presId="urn:microsoft.com/office/officeart/2005/8/layout/radial4"/>
    <dgm:cxn modelId="{95701837-2616-4FAD-B317-A6424828E545}" srcId="{112C6975-37EE-4FCB-B355-AC3A61EDA185}" destId="{DF4C50A3-10AC-4D81-B7A4-AD0A707398CB}" srcOrd="0" destOrd="0" parTransId="{BE528560-3272-41AB-8471-A8245B9EE1FC}" sibTransId="{55C8337D-2821-41DA-B25D-85759610025D}"/>
    <dgm:cxn modelId="{F511982D-4B1E-4FAA-A559-8CC850653F76}" srcId="{112C6975-37EE-4FCB-B355-AC3A61EDA185}" destId="{1EC57897-1B29-48BD-8E28-3117844C727D}" srcOrd="1" destOrd="0" parTransId="{CB0F31B3-E790-497D-9D2C-62ED3A04BA39}" sibTransId="{88F230B4-DA41-48B4-B633-E6F833E77C1A}"/>
    <dgm:cxn modelId="{F56E96E4-F273-4E09-9E15-278AB2291113}" srcId="{112C6975-37EE-4FCB-B355-AC3A61EDA185}" destId="{B2C14A9D-ADCE-456C-9712-0A6A0E9C99C7}" srcOrd="4" destOrd="0" parTransId="{E9211887-30B8-4683-A482-C530DAB6F2C7}" sibTransId="{D3D14BA1-5E71-4342-8076-0F7D9EF839D9}"/>
    <dgm:cxn modelId="{A9572168-9C08-47E2-AFC2-88C2C3A84167}" type="presParOf" srcId="{09B41CAD-67E9-4A7E-A1BE-E1C4848DEC44}" destId="{33978EA8-E3B5-4913-917E-9922B3E6CC41}" srcOrd="0" destOrd="0" presId="urn:microsoft.com/office/officeart/2005/8/layout/radial4"/>
    <dgm:cxn modelId="{F12AB4B9-5194-4C3A-877B-0977511BC7CB}" type="presParOf" srcId="{09B41CAD-67E9-4A7E-A1BE-E1C4848DEC44}" destId="{3E653054-FD7A-4852-809E-64CFD4B36B76}" srcOrd="1" destOrd="0" presId="urn:microsoft.com/office/officeart/2005/8/layout/radial4"/>
    <dgm:cxn modelId="{583ED374-378D-4826-A0AE-B9E8B50FD8F3}" type="presParOf" srcId="{09B41CAD-67E9-4A7E-A1BE-E1C4848DEC44}" destId="{8924A5B8-91FE-439E-A7CF-E35DC020AD31}" srcOrd="2" destOrd="0" presId="urn:microsoft.com/office/officeart/2005/8/layout/radial4"/>
    <dgm:cxn modelId="{08D29E28-8658-48F8-90CD-92EF7AFB460A}" type="presParOf" srcId="{09B41CAD-67E9-4A7E-A1BE-E1C4848DEC44}" destId="{4CF4CD91-EA21-4069-AF6A-E04CB4ACBC0A}" srcOrd="3" destOrd="0" presId="urn:microsoft.com/office/officeart/2005/8/layout/radial4"/>
    <dgm:cxn modelId="{E93480F1-0898-4574-80A3-639970E7B4BA}" type="presParOf" srcId="{09B41CAD-67E9-4A7E-A1BE-E1C4848DEC44}" destId="{057A5823-30D4-4896-8D57-01FA59115CCC}" srcOrd="4" destOrd="0" presId="urn:microsoft.com/office/officeart/2005/8/layout/radial4"/>
    <dgm:cxn modelId="{391242F1-DD50-4FC3-9DE0-347590AB4EB9}" type="presParOf" srcId="{09B41CAD-67E9-4A7E-A1BE-E1C4848DEC44}" destId="{E15B29AE-61E3-4C6F-9613-D33F1F2F8BCE}" srcOrd="5" destOrd="0" presId="urn:microsoft.com/office/officeart/2005/8/layout/radial4"/>
    <dgm:cxn modelId="{65AA5F2A-FBB9-4C2D-8091-6015C1F7F957}" type="presParOf" srcId="{09B41CAD-67E9-4A7E-A1BE-E1C4848DEC44}" destId="{EDFD19DC-43EF-4F77-BB8C-D0AF2C7ACF5B}" srcOrd="6" destOrd="0" presId="urn:microsoft.com/office/officeart/2005/8/layout/radial4"/>
    <dgm:cxn modelId="{728BBBA3-963A-4DFC-AC69-E2A3C87C5454}" type="presParOf" srcId="{09B41CAD-67E9-4A7E-A1BE-E1C4848DEC44}" destId="{5B5108A0-5A6F-4ED2-B7CF-78C4C6059C17}" srcOrd="7" destOrd="0" presId="urn:microsoft.com/office/officeart/2005/8/layout/radial4"/>
    <dgm:cxn modelId="{2CD62BE4-7A1A-48A3-A64D-CA303BD14C77}" type="presParOf" srcId="{09B41CAD-67E9-4A7E-A1BE-E1C4848DEC44}" destId="{6052F6E6-C48C-4D80-89A9-9C7AA42CDB1B}" srcOrd="8" destOrd="0" presId="urn:microsoft.com/office/officeart/2005/8/layout/radial4"/>
    <dgm:cxn modelId="{7441FFBC-5C27-4302-B48D-08FB22A0E889}" type="presParOf" srcId="{09B41CAD-67E9-4A7E-A1BE-E1C4848DEC44}" destId="{08614A51-19B2-4F62-A45D-E2DE0ED666C8}" srcOrd="9" destOrd="0" presId="urn:microsoft.com/office/officeart/2005/8/layout/radial4"/>
    <dgm:cxn modelId="{CDEF6966-8046-4F08-B70B-94C890C2496B}" type="presParOf" srcId="{09B41CAD-67E9-4A7E-A1BE-E1C4848DEC44}" destId="{D9EDA986-7479-4379-8DDB-CBD305071D59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819BC-D63B-4F62-9874-3E7B87F1F8B1}">
      <dsp:nvSpPr>
        <dsp:cNvPr id="0" name=""/>
        <dsp:cNvSpPr/>
      </dsp:nvSpPr>
      <dsp:spPr>
        <a:xfrm>
          <a:off x="3277" y="952748"/>
          <a:ext cx="1053073" cy="6216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>
              <a:solidFill>
                <a:schemeClr val="accent1">
                  <a:lumMod val="50000"/>
                </a:schemeClr>
              </a:solidFill>
            </a:rPr>
            <a:t>нац. режим </a:t>
          </a:r>
          <a:br>
            <a:rPr lang="ru-RU" sz="900" b="1" kern="1200" dirty="0">
              <a:solidFill>
                <a:schemeClr val="accent1">
                  <a:lumMod val="50000"/>
                </a:schemeClr>
              </a:solidFill>
            </a:rPr>
          </a:br>
          <a:r>
            <a:rPr lang="ru-RU" sz="900" b="1" i="1" kern="1200" dirty="0">
              <a:solidFill>
                <a:schemeClr val="accent1">
                  <a:lumMod val="50000"/>
                </a:schemeClr>
              </a:solidFill>
            </a:rPr>
            <a:t>все товары </a:t>
          </a:r>
          <a:br>
            <a:rPr lang="ru-RU" sz="900" b="1" i="1" kern="1200" dirty="0">
              <a:solidFill>
                <a:schemeClr val="accent1">
                  <a:lumMod val="50000"/>
                </a:schemeClr>
              </a:solidFill>
            </a:rPr>
          </a:br>
          <a:r>
            <a:rPr lang="ru-RU" sz="900" b="1" i="1" kern="1200" dirty="0">
              <a:solidFill>
                <a:schemeClr val="accent1">
                  <a:lumMod val="50000"/>
                </a:schemeClr>
              </a:solidFill>
            </a:rPr>
            <a:t>(в т.ч. ЛП и МИ)</a:t>
          </a:r>
        </a:p>
      </dsp:txBody>
      <dsp:txXfrm>
        <a:off x="21483" y="970954"/>
        <a:ext cx="1016661" cy="585197"/>
      </dsp:txXfrm>
    </dsp:sp>
    <dsp:sp modelId="{9B2A08C4-35D3-49DD-B052-CA69CBBBA5CD}">
      <dsp:nvSpPr>
        <dsp:cNvPr id="0" name=""/>
        <dsp:cNvSpPr/>
      </dsp:nvSpPr>
      <dsp:spPr>
        <a:xfrm rot="17715268">
          <a:off x="834190" y="898539"/>
          <a:ext cx="774944" cy="29151"/>
        </a:xfrm>
        <a:custGeom>
          <a:avLst/>
          <a:gdLst/>
          <a:ahLst/>
          <a:cxnLst/>
          <a:rect l="0" t="0" r="0" b="0"/>
          <a:pathLst>
            <a:path>
              <a:moveTo>
                <a:pt x="0" y="14575"/>
              </a:moveTo>
              <a:lnTo>
                <a:pt x="774944" y="14575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02289" y="893741"/>
        <a:ext cx="38747" cy="38747"/>
      </dsp:txXfrm>
    </dsp:sp>
    <dsp:sp modelId="{9BFD247E-2C7C-4F1C-B1EC-41A6279DD880}">
      <dsp:nvSpPr>
        <dsp:cNvPr id="0" name=""/>
        <dsp:cNvSpPr/>
      </dsp:nvSpPr>
      <dsp:spPr>
        <a:xfrm>
          <a:off x="1386973" y="356167"/>
          <a:ext cx="1051859" cy="413018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/>
            <a:t>ЗАПРЕТЫ </a:t>
          </a:r>
          <a:br>
            <a:rPr lang="ru-RU" sz="900" b="1" kern="1200" dirty="0"/>
          </a:br>
          <a:r>
            <a:rPr lang="ru-RU" sz="900" b="1" kern="1200" dirty="0"/>
            <a:t>(нельзя иностранное)</a:t>
          </a:r>
        </a:p>
      </dsp:txBody>
      <dsp:txXfrm>
        <a:off x="1399070" y="368264"/>
        <a:ext cx="1027665" cy="388824"/>
      </dsp:txXfrm>
    </dsp:sp>
    <dsp:sp modelId="{20C471B3-3321-4EF8-98D7-D3021F0EF45E}">
      <dsp:nvSpPr>
        <dsp:cNvPr id="0" name=""/>
        <dsp:cNvSpPr/>
      </dsp:nvSpPr>
      <dsp:spPr>
        <a:xfrm rot="19457599">
          <a:off x="2400586" y="429358"/>
          <a:ext cx="406907" cy="29151"/>
        </a:xfrm>
        <a:custGeom>
          <a:avLst/>
          <a:gdLst/>
          <a:ahLst/>
          <a:cxnLst/>
          <a:rect l="0" t="0" r="0" b="0"/>
          <a:pathLst>
            <a:path>
              <a:moveTo>
                <a:pt x="0" y="14575"/>
              </a:moveTo>
              <a:lnTo>
                <a:pt x="406907" y="14575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93867" y="433761"/>
        <a:ext cx="20345" cy="20345"/>
      </dsp:txXfrm>
    </dsp:sp>
    <dsp:sp modelId="{DC52E122-2449-40FD-B05F-BA947D27FFD2}">
      <dsp:nvSpPr>
        <dsp:cNvPr id="0" name=""/>
        <dsp:cNvSpPr/>
      </dsp:nvSpPr>
      <dsp:spPr>
        <a:xfrm>
          <a:off x="2769248" y="118681"/>
          <a:ext cx="1267455" cy="413018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любая заявка с иностранным товаром отклоняется</a:t>
          </a:r>
        </a:p>
      </dsp:txBody>
      <dsp:txXfrm>
        <a:off x="2781345" y="130778"/>
        <a:ext cx="1243261" cy="388824"/>
      </dsp:txXfrm>
    </dsp:sp>
    <dsp:sp modelId="{544BF089-90FB-4ED6-B0C7-8090448691FD}">
      <dsp:nvSpPr>
        <dsp:cNvPr id="0" name=""/>
        <dsp:cNvSpPr/>
      </dsp:nvSpPr>
      <dsp:spPr>
        <a:xfrm rot="2142401">
          <a:off x="2400586" y="666844"/>
          <a:ext cx="406907" cy="29151"/>
        </a:xfrm>
        <a:custGeom>
          <a:avLst/>
          <a:gdLst/>
          <a:ahLst/>
          <a:cxnLst/>
          <a:rect l="0" t="0" r="0" b="0"/>
          <a:pathLst>
            <a:path>
              <a:moveTo>
                <a:pt x="0" y="14575"/>
              </a:moveTo>
              <a:lnTo>
                <a:pt x="406907" y="14575"/>
              </a:lnTo>
            </a:path>
          </a:pathLst>
        </a:custGeom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93867" y="671247"/>
        <a:ext cx="20345" cy="20345"/>
      </dsp:txXfrm>
    </dsp:sp>
    <dsp:sp modelId="{A124BCD2-6A27-4C87-A406-BDBE3FC06DCC}">
      <dsp:nvSpPr>
        <dsp:cNvPr id="0" name=""/>
        <dsp:cNvSpPr/>
      </dsp:nvSpPr>
      <dsp:spPr>
        <a:xfrm>
          <a:off x="2769248" y="593653"/>
          <a:ext cx="1267455" cy="413018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/>
            <a:t>ед.поставщик</a:t>
          </a:r>
          <a:r>
            <a:rPr lang="ru-RU" sz="800" kern="1200" dirty="0"/>
            <a:t> на иностранный товар запрещен</a:t>
          </a:r>
        </a:p>
      </dsp:txBody>
      <dsp:txXfrm>
        <a:off x="2781345" y="605750"/>
        <a:ext cx="1243261" cy="388824"/>
      </dsp:txXfrm>
    </dsp:sp>
    <dsp:sp modelId="{960E7C19-B060-4DF9-9A85-B9B677AFF5A8}">
      <dsp:nvSpPr>
        <dsp:cNvPr id="0" name=""/>
        <dsp:cNvSpPr/>
      </dsp:nvSpPr>
      <dsp:spPr>
        <a:xfrm rot="120369">
          <a:off x="1056250" y="1254768"/>
          <a:ext cx="330824" cy="29151"/>
        </a:xfrm>
        <a:custGeom>
          <a:avLst/>
          <a:gdLst/>
          <a:ahLst/>
          <a:cxnLst/>
          <a:rect l="0" t="0" r="0" b="0"/>
          <a:pathLst>
            <a:path>
              <a:moveTo>
                <a:pt x="0" y="14575"/>
              </a:moveTo>
              <a:lnTo>
                <a:pt x="330824" y="14575"/>
              </a:lnTo>
            </a:path>
          </a:pathLst>
        </a:custGeom>
        <a:noFill/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13392" y="1261073"/>
        <a:ext cx="16541" cy="16541"/>
      </dsp:txXfrm>
    </dsp:sp>
    <dsp:sp modelId="{8B2DD2BB-5090-4448-9514-9EAAB66D8B1A}">
      <dsp:nvSpPr>
        <dsp:cNvPr id="0" name=""/>
        <dsp:cNvSpPr/>
      </dsp:nvSpPr>
      <dsp:spPr>
        <a:xfrm>
          <a:off x="1386973" y="1068625"/>
          <a:ext cx="1051859" cy="413018"/>
        </a:xfrm>
        <a:prstGeom prst="roundRect">
          <a:avLst>
            <a:gd name="adj" fmla="val 10000"/>
          </a:avLst>
        </a:prstGeom>
        <a:solidFill>
          <a:srgbClr val="FFEBF5"/>
        </a:solidFill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>
              <a:solidFill>
                <a:srgbClr val="990033"/>
              </a:solidFill>
            </a:rPr>
            <a:t>ОГРАНИЧЕНИЯ</a:t>
          </a:r>
          <a:br>
            <a:rPr lang="ru-RU" sz="900" b="1" kern="1200" dirty="0">
              <a:solidFill>
                <a:srgbClr val="990033"/>
              </a:solidFill>
            </a:rPr>
          </a:br>
          <a:r>
            <a:rPr lang="ru-RU" sz="900" b="1" kern="1200" dirty="0">
              <a:solidFill>
                <a:srgbClr val="990033"/>
              </a:solidFill>
            </a:rPr>
            <a:t>(«второй — лишний»)</a:t>
          </a:r>
        </a:p>
      </dsp:txBody>
      <dsp:txXfrm>
        <a:off x="1399070" y="1080722"/>
        <a:ext cx="1027665" cy="388824"/>
      </dsp:txXfrm>
    </dsp:sp>
    <dsp:sp modelId="{2DA24D75-7F83-42C1-AEBD-C2BE963EF365}">
      <dsp:nvSpPr>
        <dsp:cNvPr id="0" name=""/>
        <dsp:cNvSpPr/>
      </dsp:nvSpPr>
      <dsp:spPr>
        <a:xfrm>
          <a:off x="2438833" y="1260558"/>
          <a:ext cx="330415" cy="29151"/>
        </a:xfrm>
        <a:custGeom>
          <a:avLst/>
          <a:gdLst/>
          <a:ahLst/>
          <a:cxnLst/>
          <a:rect l="0" t="0" r="0" b="0"/>
          <a:pathLst>
            <a:path>
              <a:moveTo>
                <a:pt x="0" y="14575"/>
              </a:moveTo>
              <a:lnTo>
                <a:pt x="330415" y="14575"/>
              </a:lnTo>
            </a:path>
          </a:pathLst>
        </a:custGeom>
        <a:noFill/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95780" y="1266874"/>
        <a:ext cx="16520" cy="16520"/>
      </dsp:txXfrm>
    </dsp:sp>
    <dsp:sp modelId="{7A430BA4-82BE-424C-B6F1-3449B3DAD8BF}">
      <dsp:nvSpPr>
        <dsp:cNvPr id="0" name=""/>
        <dsp:cNvSpPr/>
      </dsp:nvSpPr>
      <dsp:spPr>
        <a:xfrm>
          <a:off x="2769248" y="1068625"/>
          <a:ext cx="1267455" cy="413018"/>
        </a:xfrm>
        <a:prstGeom prst="roundRect">
          <a:avLst>
            <a:gd name="adj" fmla="val 10000"/>
          </a:avLst>
        </a:prstGeom>
        <a:solidFill>
          <a:srgbClr val="FFEBF5"/>
        </a:solidFill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>
              <a:solidFill>
                <a:srgbClr val="990033"/>
              </a:solidFill>
            </a:rPr>
            <a:t>при наличии одного «нашего» все «иностранные» отклоняются</a:t>
          </a:r>
        </a:p>
      </dsp:txBody>
      <dsp:txXfrm>
        <a:off x="2781345" y="1080722"/>
        <a:ext cx="1243261" cy="388824"/>
      </dsp:txXfrm>
    </dsp:sp>
    <dsp:sp modelId="{EF6403AF-61FF-481A-9D35-6EFE5412E94B}">
      <dsp:nvSpPr>
        <dsp:cNvPr id="0" name=""/>
        <dsp:cNvSpPr/>
      </dsp:nvSpPr>
      <dsp:spPr>
        <a:xfrm rot="3927413">
          <a:off x="823685" y="1610997"/>
          <a:ext cx="795953" cy="29151"/>
        </a:xfrm>
        <a:custGeom>
          <a:avLst/>
          <a:gdLst/>
          <a:ahLst/>
          <a:cxnLst/>
          <a:rect l="0" t="0" r="0" b="0"/>
          <a:pathLst>
            <a:path>
              <a:moveTo>
                <a:pt x="0" y="14575"/>
              </a:moveTo>
              <a:lnTo>
                <a:pt x="795953" y="14575"/>
              </a:lnTo>
            </a:path>
          </a:pathLst>
        </a:custGeom>
        <a:noFill/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336600"/>
            </a:solidFill>
          </a:endParaRPr>
        </a:p>
      </dsp:txBody>
      <dsp:txXfrm>
        <a:off x="1201763" y="1605673"/>
        <a:ext cx="39797" cy="39797"/>
      </dsp:txXfrm>
    </dsp:sp>
    <dsp:sp modelId="{B592CFAE-B39B-4673-9213-19BCFC7FB50B}">
      <dsp:nvSpPr>
        <dsp:cNvPr id="0" name=""/>
        <dsp:cNvSpPr/>
      </dsp:nvSpPr>
      <dsp:spPr>
        <a:xfrm>
          <a:off x="1386973" y="1781082"/>
          <a:ext cx="1051859" cy="413018"/>
        </a:xfrm>
        <a:prstGeom prst="roundRect">
          <a:avLst>
            <a:gd name="adj" fmla="val 10000"/>
          </a:avLst>
        </a:prstGeom>
        <a:solidFill>
          <a:srgbClr val="A3FFD1"/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>
              <a:solidFill>
                <a:srgbClr val="336600"/>
              </a:solidFill>
            </a:rPr>
            <a:t>ПРЕИМУЩЕСТВА</a:t>
          </a:r>
          <a:br>
            <a:rPr lang="ru-RU" sz="900" b="1" kern="1200" dirty="0">
              <a:solidFill>
                <a:srgbClr val="336600"/>
              </a:solidFill>
            </a:rPr>
          </a:br>
          <a:r>
            <a:rPr lang="ru-RU" sz="900" b="1" kern="1200" dirty="0">
              <a:solidFill>
                <a:srgbClr val="336600"/>
              </a:solidFill>
            </a:rPr>
            <a:t>15%</a:t>
          </a:r>
        </a:p>
      </dsp:txBody>
      <dsp:txXfrm>
        <a:off x="1399070" y="1793179"/>
        <a:ext cx="1027665" cy="388824"/>
      </dsp:txXfrm>
    </dsp:sp>
    <dsp:sp modelId="{B3ECD90C-246D-4C07-88B9-7F711B96C564}">
      <dsp:nvSpPr>
        <dsp:cNvPr id="0" name=""/>
        <dsp:cNvSpPr/>
      </dsp:nvSpPr>
      <dsp:spPr>
        <a:xfrm rot="19457599">
          <a:off x="2400586" y="1854273"/>
          <a:ext cx="406907" cy="29151"/>
        </a:xfrm>
        <a:custGeom>
          <a:avLst/>
          <a:gdLst/>
          <a:ahLst/>
          <a:cxnLst/>
          <a:rect l="0" t="0" r="0" b="0"/>
          <a:pathLst>
            <a:path>
              <a:moveTo>
                <a:pt x="0" y="14575"/>
              </a:moveTo>
              <a:lnTo>
                <a:pt x="406907" y="14575"/>
              </a:lnTo>
            </a:path>
          </a:pathLst>
        </a:custGeom>
        <a:noFill/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336600"/>
            </a:solidFill>
          </a:endParaRPr>
        </a:p>
      </dsp:txBody>
      <dsp:txXfrm>
        <a:off x="2593867" y="1858676"/>
        <a:ext cx="20345" cy="20345"/>
      </dsp:txXfrm>
    </dsp:sp>
    <dsp:sp modelId="{77A1BD70-D57D-4664-A405-E2F8C0C97B5B}">
      <dsp:nvSpPr>
        <dsp:cNvPr id="0" name=""/>
        <dsp:cNvSpPr/>
      </dsp:nvSpPr>
      <dsp:spPr>
        <a:xfrm>
          <a:off x="2769248" y="1543596"/>
          <a:ext cx="1267455" cy="413018"/>
        </a:xfrm>
        <a:prstGeom prst="roundRect">
          <a:avLst>
            <a:gd name="adj" fmla="val 10000"/>
          </a:avLst>
        </a:prstGeom>
        <a:solidFill>
          <a:srgbClr val="A3FFD1"/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>
              <a:solidFill>
                <a:srgbClr val="336600"/>
              </a:solidFill>
            </a:rPr>
            <a:t>если остались «наши» </a:t>
          </a:r>
          <a:br>
            <a:rPr lang="ru-RU" sz="800" kern="1200" dirty="0">
              <a:solidFill>
                <a:srgbClr val="336600"/>
              </a:solidFill>
            </a:rPr>
          </a:br>
          <a:r>
            <a:rPr lang="ru-RU" sz="800" kern="1200" dirty="0">
              <a:solidFill>
                <a:srgbClr val="336600"/>
              </a:solidFill>
            </a:rPr>
            <a:t>и «иностранные»</a:t>
          </a:r>
        </a:p>
      </dsp:txBody>
      <dsp:txXfrm>
        <a:off x="2781345" y="1555693"/>
        <a:ext cx="1243261" cy="388824"/>
      </dsp:txXfrm>
    </dsp:sp>
    <dsp:sp modelId="{C822EC07-7FEC-4F33-9BA9-6D80B7A20D74}">
      <dsp:nvSpPr>
        <dsp:cNvPr id="0" name=""/>
        <dsp:cNvSpPr/>
      </dsp:nvSpPr>
      <dsp:spPr>
        <a:xfrm rot="2142401">
          <a:off x="2400586" y="2091759"/>
          <a:ext cx="406907" cy="29151"/>
        </a:xfrm>
        <a:custGeom>
          <a:avLst/>
          <a:gdLst/>
          <a:ahLst/>
          <a:cxnLst/>
          <a:rect l="0" t="0" r="0" b="0"/>
          <a:pathLst>
            <a:path>
              <a:moveTo>
                <a:pt x="0" y="14575"/>
              </a:moveTo>
              <a:lnTo>
                <a:pt x="406907" y="14575"/>
              </a:lnTo>
            </a:path>
          </a:pathLst>
        </a:custGeom>
        <a:noFill/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336600"/>
            </a:solidFill>
          </a:endParaRPr>
        </a:p>
      </dsp:txBody>
      <dsp:txXfrm>
        <a:off x="2593867" y="2096162"/>
        <a:ext cx="20345" cy="20345"/>
      </dsp:txXfrm>
    </dsp:sp>
    <dsp:sp modelId="{D445A196-BDC7-43E4-96BC-92A30E0BDE82}">
      <dsp:nvSpPr>
        <dsp:cNvPr id="0" name=""/>
        <dsp:cNvSpPr/>
      </dsp:nvSpPr>
      <dsp:spPr>
        <a:xfrm>
          <a:off x="2769248" y="2018568"/>
          <a:ext cx="1267455" cy="413018"/>
        </a:xfrm>
        <a:prstGeom prst="roundRect">
          <a:avLst>
            <a:gd name="adj" fmla="val 10000"/>
          </a:avLst>
        </a:prstGeom>
        <a:solidFill>
          <a:srgbClr val="A3FFD1"/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>
              <a:solidFill>
                <a:srgbClr val="336600"/>
              </a:solidFill>
            </a:rPr>
            <a:t>15%</a:t>
          </a:r>
          <a:br>
            <a:rPr lang="ru-RU" sz="800" kern="1200" dirty="0">
              <a:solidFill>
                <a:srgbClr val="336600"/>
              </a:solidFill>
            </a:rPr>
          </a:br>
          <a:r>
            <a:rPr lang="ru-RU" sz="800" kern="1200" dirty="0">
              <a:solidFill>
                <a:srgbClr val="336600"/>
              </a:solidFill>
            </a:rPr>
            <a:t>при оценке заявок</a:t>
          </a:r>
        </a:p>
      </dsp:txBody>
      <dsp:txXfrm>
        <a:off x="2781345" y="2030665"/>
        <a:ext cx="1243261" cy="3888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9F807-34FF-4630-8793-245051FD322C}">
      <dsp:nvSpPr>
        <dsp:cNvPr id="0" name=""/>
        <dsp:cNvSpPr/>
      </dsp:nvSpPr>
      <dsp:spPr>
        <a:xfrm>
          <a:off x="432046" y="157"/>
          <a:ext cx="1556170" cy="862749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/>
            <a:t>перечень товаров </a:t>
          </a:r>
          <a:br>
            <a:rPr lang="ru-RU" sz="1000" kern="1200" dirty="0"/>
          </a:br>
          <a:r>
            <a:rPr lang="ru-RU" sz="1000" kern="1200" dirty="0"/>
            <a:t>для </a:t>
          </a:r>
          <a:r>
            <a:rPr lang="ru-RU" sz="10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ЗАПРЕТОВ </a:t>
          </a:r>
          <a:r>
            <a:rPr lang="ru-RU" sz="1000" kern="1200" dirty="0"/>
            <a:t>и </a:t>
          </a:r>
          <a:r>
            <a:rPr lang="ru-RU" sz="1000" b="1" kern="1200" dirty="0">
              <a:solidFill>
                <a:srgbClr val="990033"/>
              </a:solidFill>
            </a:rPr>
            <a:t>ОГРАНИЧЕНИЙ</a:t>
          </a:r>
          <a:r>
            <a:rPr lang="ru-RU" sz="1000" kern="1200" dirty="0"/>
            <a:t> + правило «всё остальное — </a:t>
          </a:r>
          <a:r>
            <a:rPr lang="ru-RU" sz="1000" b="1" kern="1200" dirty="0">
              <a:solidFill>
                <a:srgbClr val="336600"/>
              </a:solidFill>
            </a:rPr>
            <a:t>ПРЕИМУЩЕСТВА</a:t>
          </a:r>
          <a:r>
            <a:rPr lang="ru-RU" sz="1000" kern="1200" dirty="0"/>
            <a:t>)</a:t>
          </a:r>
        </a:p>
      </dsp:txBody>
      <dsp:txXfrm>
        <a:off x="432046" y="157"/>
        <a:ext cx="1556170" cy="862749"/>
      </dsp:txXfrm>
    </dsp:sp>
    <dsp:sp modelId="{2C6E8B67-1B23-4F86-AD4E-318F2D8C5F8D}">
      <dsp:nvSpPr>
        <dsp:cNvPr id="0" name=""/>
        <dsp:cNvSpPr/>
      </dsp:nvSpPr>
      <dsp:spPr>
        <a:xfrm>
          <a:off x="2132009" y="157"/>
          <a:ext cx="1642877" cy="862749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/>
            <a:t>требования </a:t>
          </a:r>
          <a:br>
            <a:rPr lang="ru-RU" sz="1000" kern="1200" dirty="0"/>
          </a:br>
          <a:r>
            <a:rPr lang="ru-RU" sz="1000" kern="1200" dirty="0"/>
            <a:t>по глубине локализации, порядку подтверждения, случаи применения, исключения, сроки</a:t>
          </a:r>
        </a:p>
      </dsp:txBody>
      <dsp:txXfrm>
        <a:off x="2132009" y="157"/>
        <a:ext cx="1642877" cy="8627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819BC-D63B-4F62-9874-3E7B87F1F8B1}">
      <dsp:nvSpPr>
        <dsp:cNvPr id="0" name=""/>
        <dsp:cNvSpPr/>
      </dsp:nvSpPr>
      <dsp:spPr>
        <a:xfrm>
          <a:off x="0" y="2246668"/>
          <a:ext cx="1063121" cy="5315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/>
            <a:t>национальный режим</a:t>
          </a:r>
        </a:p>
      </dsp:txBody>
      <dsp:txXfrm>
        <a:off x="15569" y="2262237"/>
        <a:ext cx="1031983" cy="500422"/>
      </dsp:txXfrm>
    </dsp:sp>
    <dsp:sp modelId="{B9C98D0B-A235-4052-B46A-F249D218E8C2}">
      <dsp:nvSpPr>
        <dsp:cNvPr id="0" name=""/>
        <dsp:cNvSpPr/>
      </dsp:nvSpPr>
      <dsp:spPr>
        <a:xfrm rot="17714951">
          <a:off x="777167" y="2050663"/>
          <a:ext cx="997319" cy="21533"/>
        </a:xfrm>
        <a:custGeom>
          <a:avLst/>
          <a:gdLst/>
          <a:ahLst/>
          <a:cxnLst/>
          <a:rect l="0" t="0" r="0" b="0"/>
          <a:pathLst>
            <a:path>
              <a:moveTo>
                <a:pt x="0" y="10766"/>
              </a:moveTo>
              <a:lnTo>
                <a:pt x="997319" y="10766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50894" y="2036496"/>
        <a:ext cx="49865" cy="49865"/>
      </dsp:txXfrm>
    </dsp:sp>
    <dsp:sp modelId="{2C41565A-43A5-417B-A48C-D8D58333E227}">
      <dsp:nvSpPr>
        <dsp:cNvPr id="0" name=""/>
        <dsp:cNvSpPr/>
      </dsp:nvSpPr>
      <dsp:spPr>
        <a:xfrm>
          <a:off x="1488533" y="1344631"/>
          <a:ext cx="1063121" cy="531560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bg2"/>
              </a:solidFill>
            </a:rPr>
            <a:t>44-ФЗ</a:t>
          </a:r>
          <a:endParaRPr lang="ru-RU" sz="1600" kern="1200" dirty="0">
            <a:solidFill>
              <a:srgbClr val="990033"/>
            </a:solidFill>
          </a:endParaRPr>
        </a:p>
      </dsp:txBody>
      <dsp:txXfrm>
        <a:off x="1504102" y="1360200"/>
        <a:ext cx="1031983" cy="500422"/>
      </dsp:txXfrm>
    </dsp:sp>
    <dsp:sp modelId="{B3ECD90C-246D-4C07-88B9-7F711B96C564}">
      <dsp:nvSpPr>
        <dsp:cNvPr id="0" name=""/>
        <dsp:cNvSpPr/>
      </dsp:nvSpPr>
      <dsp:spPr>
        <a:xfrm rot="17692822">
          <a:off x="2258902" y="1141173"/>
          <a:ext cx="1010751" cy="21533"/>
        </a:xfrm>
        <a:custGeom>
          <a:avLst/>
          <a:gdLst/>
          <a:ahLst/>
          <a:cxnLst/>
          <a:rect l="0" t="0" r="0" b="0"/>
          <a:pathLst>
            <a:path>
              <a:moveTo>
                <a:pt x="0" y="10766"/>
              </a:moveTo>
              <a:lnTo>
                <a:pt x="1010751" y="10766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bg2"/>
            </a:solidFill>
          </a:endParaRPr>
        </a:p>
      </dsp:txBody>
      <dsp:txXfrm>
        <a:off x="2739009" y="1126671"/>
        <a:ext cx="50537" cy="50537"/>
      </dsp:txXfrm>
    </dsp:sp>
    <dsp:sp modelId="{77A1BD70-D57D-4664-A405-E2F8C0C97B5B}">
      <dsp:nvSpPr>
        <dsp:cNvPr id="0" name=""/>
        <dsp:cNvSpPr/>
      </dsp:nvSpPr>
      <dsp:spPr>
        <a:xfrm>
          <a:off x="2976902" y="427689"/>
          <a:ext cx="1063121" cy="531560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>
              <a:solidFill>
                <a:schemeClr val="bg2"/>
              </a:solidFill>
            </a:rPr>
            <a:t>запреты (постановление 616, 1236)</a:t>
          </a:r>
        </a:p>
      </dsp:txBody>
      <dsp:txXfrm>
        <a:off x="2992471" y="443258"/>
        <a:ext cx="1031983" cy="500422"/>
      </dsp:txXfrm>
    </dsp:sp>
    <dsp:sp modelId="{EB9F9DF8-FF3C-41A0-AD99-9CD2FC48DF82}">
      <dsp:nvSpPr>
        <dsp:cNvPr id="0" name=""/>
        <dsp:cNvSpPr/>
      </dsp:nvSpPr>
      <dsp:spPr>
        <a:xfrm rot="19457599">
          <a:off x="2502431" y="1446821"/>
          <a:ext cx="523695" cy="21533"/>
        </a:xfrm>
        <a:custGeom>
          <a:avLst/>
          <a:gdLst/>
          <a:ahLst/>
          <a:cxnLst/>
          <a:rect l="0" t="0" r="0" b="0"/>
          <a:pathLst>
            <a:path>
              <a:moveTo>
                <a:pt x="0" y="10766"/>
              </a:moveTo>
              <a:lnTo>
                <a:pt x="523695" y="10766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bg2"/>
            </a:solidFill>
          </a:endParaRPr>
        </a:p>
      </dsp:txBody>
      <dsp:txXfrm>
        <a:off x="2751186" y="1444495"/>
        <a:ext cx="26184" cy="26184"/>
      </dsp:txXfrm>
    </dsp:sp>
    <dsp:sp modelId="{25E7DFE1-46B1-43D7-B801-5E8D17E6EE9A}">
      <dsp:nvSpPr>
        <dsp:cNvPr id="0" name=""/>
        <dsp:cNvSpPr/>
      </dsp:nvSpPr>
      <dsp:spPr>
        <a:xfrm>
          <a:off x="2976902" y="1038983"/>
          <a:ext cx="1063121" cy="531560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>
              <a:solidFill>
                <a:schemeClr val="bg2"/>
              </a:solidFill>
            </a:rPr>
            <a:t>ограничения «второй — лишний», «третий — лишний»</a:t>
          </a:r>
          <a:br>
            <a:rPr lang="ru-RU" sz="700" kern="1200" dirty="0">
              <a:solidFill>
                <a:schemeClr val="bg2"/>
              </a:solidFill>
            </a:rPr>
          </a:br>
          <a:r>
            <a:rPr lang="ru-RU" sz="700" kern="1200" dirty="0">
              <a:solidFill>
                <a:schemeClr val="bg2"/>
              </a:solidFill>
            </a:rPr>
            <a:t>(постановления 1289, 102, 617, 878…)</a:t>
          </a:r>
        </a:p>
      </dsp:txBody>
      <dsp:txXfrm>
        <a:off x="2992471" y="1054552"/>
        <a:ext cx="1031983" cy="500422"/>
      </dsp:txXfrm>
    </dsp:sp>
    <dsp:sp modelId="{A2142CF9-E2B4-417D-9FEC-40E79DB119E4}">
      <dsp:nvSpPr>
        <dsp:cNvPr id="0" name=""/>
        <dsp:cNvSpPr/>
      </dsp:nvSpPr>
      <dsp:spPr>
        <a:xfrm rot="2142401">
          <a:off x="2502431" y="1752468"/>
          <a:ext cx="523695" cy="21533"/>
        </a:xfrm>
        <a:custGeom>
          <a:avLst/>
          <a:gdLst/>
          <a:ahLst/>
          <a:cxnLst/>
          <a:rect l="0" t="0" r="0" b="0"/>
          <a:pathLst>
            <a:path>
              <a:moveTo>
                <a:pt x="0" y="10766"/>
              </a:moveTo>
              <a:lnTo>
                <a:pt x="523695" y="10766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bg2"/>
            </a:solidFill>
          </a:endParaRPr>
        </a:p>
      </dsp:txBody>
      <dsp:txXfrm>
        <a:off x="2751186" y="1750142"/>
        <a:ext cx="26184" cy="26184"/>
      </dsp:txXfrm>
    </dsp:sp>
    <dsp:sp modelId="{DA9471A0-D1EC-4677-879C-5DD74EAFD146}">
      <dsp:nvSpPr>
        <dsp:cNvPr id="0" name=""/>
        <dsp:cNvSpPr/>
      </dsp:nvSpPr>
      <dsp:spPr>
        <a:xfrm>
          <a:off x="2976902" y="1650278"/>
          <a:ext cx="1063121" cy="531560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>
              <a:solidFill>
                <a:schemeClr val="bg2"/>
              </a:solidFill>
            </a:rPr>
            <a:t>преимущества 15%, 20% (</a:t>
          </a:r>
          <a:r>
            <a:rPr lang="ru-RU" sz="700" kern="1200" dirty="0" err="1">
              <a:solidFill>
                <a:schemeClr val="bg2"/>
              </a:solidFill>
            </a:rPr>
            <a:t>нац.проекты</a:t>
          </a:r>
          <a:r>
            <a:rPr lang="ru-RU" sz="700" kern="1200" dirty="0">
              <a:solidFill>
                <a:schemeClr val="bg2"/>
              </a:solidFill>
            </a:rPr>
            <a:t>) </a:t>
          </a:r>
          <a:br>
            <a:rPr lang="ru-RU" sz="700" kern="1200" dirty="0">
              <a:solidFill>
                <a:schemeClr val="bg2"/>
              </a:solidFill>
            </a:rPr>
          </a:br>
          <a:r>
            <a:rPr lang="ru-RU" sz="700" kern="1200" dirty="0">
              <a:solidFill>
                <a:schemeClr val="bg2"/>
              </a:solidFill>
            </a:rPr>
            <a:t>и 25% (ЛП по полному циклу)</a:t>
          </a:r>
          <a:br>
            <a:rPr lang="ru-RU" sz="700" kern="1200" dirty="0">
              <a:solidFill>
                <a:schemeClr val="bg2"/>
              </a:solidFill>
            </a:rPr>
          </a:br>
          <a:r>
            <a:rPr lang="ru-RU" sz="700" kern="1200" dirty="0">
              <a:solidFill>
                <a:schemeClr val="bg2"/>
              </a:solidFill>
            </a:rPr>
            <a:t>(приказ 126н)</a:t>
          </a:r>
        </a:p>
      </dsp:txBody>
      <dsp:txXfrm>
        <a:off x="2992471" y="1665847"/>
        <a:ext cx="1031983" cy="500422"/>
      </dsp:txXfrm>
    </dsp:sp>
    <dsp:sp modelId="{FFF820C1-3059-478C-826F-B966DD8A6CE7}">
      <dsp:nvSpPr>
        <dsp:cNvPr id="0" name=""/>
        <dsp:cNvSpPr/>
      </dsp:nvSpPr>
      <dsp:spPr>
        <a:xfrm rot="3907178">
          <a:off x="2258902" y="2058115"/>
          <a:ext cx="1010751" cy="21533"/>
        </a:xfrm>
        <a:custGeom>
          <a:avLst/>
          <a:gdLst/>
          <a:ahLst/>
          <a:cxnLst/>
          <a:rect l="0" t="0" r="0" b="0"/>
          <a:pathLst>
            <a:path>
              <a:moveTo>
                <a:pt x="0" y="10766"/>
              </a:moveTo>
              <a:lnTo>
                <a:pt x="1010751" y="10766"/>
              </a:lnTo>
            </a:path>
          </a:pathLst>
        </a:custGeom>
        <a:noFill/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39009" y="2043613"/>
        <a:ext cx="50537" cy="50537"/>
      </dsp:txXfrm>
    </dsp:sp>
    <dsp:sp modelId="{FD4A3106-EFEA-472B-BBA6-79301F95F9FF}">
      <dsp:nvSpPr>
        <dsp:cNvPr id="0" name=""/>
        <dsp:cNvSpPr/>
      </dsp:nvSpPr>
      <dsp:spPr>
        <a:xfrm>
          <a:off x="2976902" y="2261573"/>
          <a:ext cx="1063121" cy="531560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>
              <a:solidFill>
                <a:schemeClr val="bg2"/>
              </a:solidFill>
            </a:rPr>
            <a:t>квоты</a:t>
          </a:r>
          <a:br>
            <a:rPr lang="ru-RU" sz="700" kern="1200" dirty="0">
              <a:solidFill>
                <a:schemeClr val="bg2"/>
              </a:solidFill>
            </a:rPr>
          </a:br>
          <a:r>
            <a:rPr lang="ru-RU" sz="700" kern="1200" dirty="0">
              <a:solidFill>
                <a:schemeClr val="bg2"/>
              </a:solidFill>
            </a:rPr>
            <a:t>(постановление 2014)</a:t>
          </a:r>
        </a:p>
      </dsp:txBody>
      <dsp:txXfrm>
        <a:off x="2992471" y="2277142"/>
        <a:ext cx="1031983" cy="500422"/>
      </dsp:txXfrm>
    </dsp:sp>
    <dsp:sp modelId="{C864D61B-B46E-41D5-90A0-1223BEB6FEF4}">
      <dsp:nvSpPr>
        <dsp:cNvPr id="0" name=""/>
        <dsp:cNvSpPr/>
      </dsp:nvSpPr>
      <dsp:spPr>
        <a:xfrm rot="3927724">
          <a:off x="763647" y="2967605"/>
          <a:ext cx="1024360" cy="21533"/>
        </a:xfrm>
        <a:custGeom>
          <a:avLst/>
          <a:gdLst/>
          <a:ahLst/>
          <a:cxnLst/>
          <a:rect l="0" t="0" r="0" b="0"/>
          <a:pathLst>
            <a:path>
              <a:moveTo>
                <a:pt x="0" y="10766"/>
              </a:moveTo>
              <a:lnTo>
                <a:pt x="1024360" y="10766"/>
              </a:lnTo>
            </a:path>
          </a:pathLst>
        </a:custGeom>
        <a:noFill/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50218" y="2952762"/>
        <a:ext cx="51218" cy="51218"/>
      </dsp:txXfrm>
    </dsp:sp>
    <dsp:sp modelId="{9CAFCD8A-4B35-4DB3-8FCE-A07ABEA07BAA}">
      <dsp:nvSpPr>
        <dsp:cNvPr id="0" name=""/>
        <dsp:cNvSpPr/>
      </dsp:nvSpPr>
      <dsp:spPr>
        <a:xfrm>
          <a:off x="1488533" y="3178514"/>
          <a:ext cx="1063121" cy="531560"/>
        </a:xfrm>
        <a:prstGeom prst="roundRect">
          <a:avLst>
            <a:gd name="adj" fmla="val 10000"/>
          </a:avLst>
        </a:prstGeom>
        <a:solidFill>
          <a:srgbClr val="FFEBF5"/>
        </a:solidFill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>
              <a:solidFill>
                <a:srgbClr val="990033"/>
              </a:solidFill>
            </a:rPr>
            <a:t>223-ФЗ</a:t>
          </a:r>
          <a:endParaRPr lang="ru-RU" sz="1600" kern="1200" dirty="0">
            <a:solidFill>
              <a:schemeClr val="bg2"/>
            </a:solidFill>
          </a:endParaRPr>
        </a:p>
      </dsp:txBody>
      <dsp:txXfrm>
        <a:off x="1504102" y="3194083"/>
        <a:ext cx="1031983" cy="500422"/>
      </dsp:txXfrm>
    </dsp:sp>
    <dsp:sp modelId="{16C8A8D9-2A6C-4F89-A995-985131B661A2}">
      <dsp:nvSpPr>
        <dsp:cNvPr id="0" name=""/>
        <dsp:cNvSpPr/>
      </dsp:nvSpPr>
      <dsp:spPr>
        <a:xfrm rot="19457599">
          <a:off x="2502431" y="3280704"/>
          <a:ext cx="523695" cy="21533"/>
        </a:xfrm>
        <a:custGeom>
          <a:avLst/>
          <a:gdLst/>
          <a:ahLst/>
          <a:cxnLst/>
          <a:rect l="0" t="0" r="0" b="0"/>
          <a:pathLst>
            <a:path>
              <a:moveTo>
                <a:pt x="0" y="10766"/>
              </a:moveTo>
              <a:lnTo>
                <a:pt x="523695" y="10766"/>
              </a:lnTo>
            </a:path>
          </a:pathLst>
        </a:custGeom>
        <a:noFill/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51186" y="3278379"/>
        <a:ext cx="26184" cy="26184"/>
      </dsp:txXfrm>
    </dsp:sp>
    <dsp:sp modelId="{4013C895-AF49-4313-8C80-554EB5ABF01B}">
      <dsp:nvSpPr>
        <dsp:cNvPr id="0" name=""/>
        <dsp:cNvSpPr/>
      </dsp:nvSpPr>
      <dsp:spPr>
        <a:xfrm>
          <a:off x="2976902" y="2872867"/>
          <a:ext cx="1063121" cy="531560"/>
        </a:xfrm>
        <a:prstGeom prst="roundRect">
          <a:avLst>
            <a:gd name="adj" fmla="val 10000"/>
          </a:avLst>
        </a:prstGeom>
        <a:solidFill>
          <a:srgbClr val="FFEBF5"/>
        </a:solidFill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>
              <a:solidFill>
                <a:srgbClr val="990033"/>
              </a:solidFill>
            </a:rPr>
            <a:t>преимущества 15%</a:t>
          </a:r>
          <a:br>
            <a:rPr lang="ru-RU" sz="700" kern="1200" dirty="0">
              <a:solidFill>
                <a:srgbClr val="990033"/>
              </a:solidFill>
            </a:rPr>
          </a:br>
          <a:r>
            <a:rPr lang="ru-RU" sz="700" kern="1200" dirty="0">
              <a:solidFill>
                <a:srgbClr val="990033"/>
              </a:solidFill>
            </a:rPr>
            <a:t>(постановление 925)</a:t>
          </a:r>
        </a:p>
      </dsp:txBody>
      <dsp:txXfrm>
        <a:off x="2992471" y="2888436"/>
        <a:ext cx="1031983" cy="500422"/>
      </dsp:txXfrm>
    </dsp:sp>
    <dsp:sp modelId="{DDF8900C-32AB-4755-A3C0-A703FA95B657}">
      <dsp:nvSpPr>
        <dsp:cNvPr id="0" name=""/>
        <dsp:cNvSpPr/>
      </dsp:nvSpPr>
      <dsp:spPr>
        <a:xfrm rot="2142401">
          <a:off x="2502431" y="3586352"/>
          <a:ext cx="523695" cy="21533"/>
        </a:xfrm>
        <a:custGeom>
          <a:avLst/>
          <a:gdLst/>
          <a:ahLst/>
          <a:cxnLst/>
          <a:rect l="0" t="0" r="0" b="0"/>
          <a:pathLst>
            <a:path>
              <a:moveTo>
                <a:pt x="0" y="10766"/>
              </a:moveTo>
              <a:lnTo>
                <a:pt x="523695" y="10766"/>
              </a:lnTo>
            </a:path>
          </a:pathLst>
        </a:custGeom>
        <a:noFill/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51186" y="3584026"/>
        <a:ext cx="26184" cy="26184"/>
      </dsp:txXfrm>
    </dsp:sp>
    <dsp:sp modelId="{97019EFA-9807-4D82-BB6D-869125B0C275}">
      <dsp:nvSpPr>
        <dsp:cNvPr id="0" name=""/>
        <dsp:cNvSpPr/>
      </dsp:nvSpPr>
      <dsp:spPr>
        <a:xfrm>
          <a:off x="2976902" y="3484162"/>
          <a:ext cx="1063121" cy="531560"/>
        </a:xfrm>
        <a:prstGeom prst="roundRect">
          <a:avLst>
            <a:gd name="adj" fmla="val 10000"/>
          </a:avLst>
        </a:prstGeom>
        <a:solidFill>
          <a:srgbClr val="FFEBF5"/>
        </a:solidFill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>
              <a:solidFill>
                <a:srgbClr val="990033"/>
              </a:solidFill>
            </a:rPr>
            <a:t>квоты</a:t>
          </a:r>
          <a:br>
            <a:rPr lang="ru-RU" sz="700" kern="1200" dirty="0">
              <a:solidFill>
                <a:srgbClr val="990033"/>
              </a:solidFill>
            </a:rPr>
          </a:br>
          <a:r>
            <a:rPr lang="ru-RU" sz="700" kern="1200" dirty="0">
              <a:solidFill>
                <a:srgbClr val="990033"/>
              </a:solidFill>
            </a:rPr>
            <a:t>(постановление 2013)</a:t>
          </a:r>
          <a:endParaRPr lang="ru-RU" sz="700" kern="1200"/>
        </a:p>
      </dsp:txBody>
      <dsp:txXfrm>
        <a:off x="2992471" y="3499731"/>
        <a:ext cx="1031983" cy="5004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DA45B6-C183-4E80-95A8-0EDAD411B730}">
      <dsp:nvSpPr>
        <dsp:cNvPr id="0" name=""/>
        <dsp:cNvSpPr/>
      </dsp:nvSpPr>
      <dsp:spPr>
        <a:xfrm>
          <a:off x="5118697" y="4151696"/>
          <a:ext cx="199491" cy="5701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745" y="0"/>
              </a:lnTo>
              <a:lnTo>
                <a:pt x="99745" y="570194"/>
              </a:lnTo>
              <a:lnTo>
                <a:pt x="199491" y="570194"/>
              </a:lnTo>
            </a:path>
          </a:pathLst>
        </a:custGeom>
        <a:noFill/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5203341" y="4421691"/>
        <a:ext cx="30204" cy="30204"/>
      </dsp:txXfrm>
    </dsp:sp>
    <dsp:sp modelId="{C2A077BC-9594-4299-A161-A8F80151203C}">
      <dsp:nvSpPr>
        <dsp:cNvPr id="0" name=""/>
        <dsp:cNvSpPr/>
      </dsp:nvSpPr>
      <dsp:spPr>
        <a:xfrm>
          <a:off x="5118697" y="4151696"/>
          <a:ext cx="199491" cy="190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745" y="0"/>
              </a:lnTo>
              <a:lnTo>
                <a:pt x="99745" y="190064"/>
              </a:lnTo>
              <a:lnTo>
                <a:pt x="199491" y="190064"/>
              </a:lnTo>
            </a:path>
          </a:pathLst>
        </a:custGeom>
        <a:noFill/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5211555" y="4239840"/>
        <a:ext cx="13776" cy="13776"/>
      </dsp:txXfrm>
    </dsp:sp>
    <dsp:sp modelId="{A8E7C12C-04B9-44BC-8EB3-33FCF423440B}">
      <dsp:nvSpPr>
        <dsp:cNvPr id="0" name=""/>
        <dsp:cNvSpPr/>
      </dsp:nvSpPr>
      <dsp:spPr>
        <a:xfrm>
          <a:off x="5118697" y="3961631"/>
          <a:ext cx="199491" cy="190064"/>
        </a:xfrm>
        <a:custGeom>
          <a:avLst/>
          <a:gdLst/>
          <a:ahLst/>
          <a:cxnLst/>
          <a:rect l="0" t="0" r="0" b="0"/>
          <a:pathLst>
            <a:path>
              <a:moveTo>
                <a:pt x="0" y="190064"/>
              </a:moveTo>
              <a:lnTo>
                <a:pt x="99745" y="190064"/>
              </a:lnTo>
              <a:lnTo>
                <a:pt x="99745" y="0"/>
              </a:lnTo>
              <a:lnTo>
                <a:pt x="199491" y="0"/>
              </a:lnTo>
            </a:path>
          </a:pathLst>
        </a:custGeom>
        <a:noFill/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5211555" y="4049775"/>
        <a:ext cx="13776" cy="13776"/>
      </dsp:txXfrm>
    </dsp:sp>
    <dsp:sp modelId="{2356E920-11E2-4FAE-A25A-ACA74A3429F5}">
      <dsp:nvSpPr>
        <dsp:cNvPr id="0" name=""/>
        <dsp:cNvSpPr/>
      </dsp:nvSpPr>
      <dsp:spPr>
        <a:xfrm>
          <a:off x="5118697" y="3581501"/>
          <a:ext cx="199491" cy="570194"/>
        </a:xfrm>
        <a:custGeom>
          <a:avLst/>
          <a:gdLst/>
          <a:ahLst/>
          <a:cxnLst/>
          <a:rect l="0" t="0" r="0" b="0"/>
          <a:pathLst>
            <a:path>
              <a:moveTo>
                <a:pt x="0" y="570194"/>
              </a:moveTo>
              <a:lnTo>
                <a:pt x="99745" y="570194"/>
              </a:lnTo>
              <a:lnTo>
                <a:pt x="99745" y="0"/>
              </a:lnTo>
              <a:lnTo>
                <a:pt x="199491" y="0"/>
              </a:lnTo>
            </a:path>
          </a:pathLst>
        </a:custGeom>
        <a:noFill/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5203341" y="3851496"/>
        <a:ext cx="30204" cy="30204"/>
      </dsp:txXfrm>
    </dsp:sp>
    <dsp:sp modelId="{3672A61B-F01C-4900-AE23-E82E859C43C5}">
      <dsp:nvSpPr>
        <dsp:cNvPr id="0" name=""/>
        <dsp:cNvSpPr/>
      </dsp:nvSpPr>
      <dsp:spPr>
        <a:xfrm>
          <a:off x="3125284" y="3391437"/>
          <a:ext cx="199491" cy="7602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745" y="0"/>
              </a:lnTo>
              <a:lnTo>
                <a:pt x="99745" y="760259"/>
              </a:lnTo>
              <a:lnTo>
                <a:pt x="199491" y="760259"/>
              </a:lnTo>
            </a:path>
          </a:pathLst>
        </a:custGeom>
        <a:noFill/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205380" y="3751916"/>
        <a:ext cx="39299" cy="39299"/>
      </dsp:txXfrm>
    </dsp:sp>
    <dsp:sp modelId="{903E0855-FD79-4ACC-BFFD-DEBB3D2D9E51}">
      <dsp:nvSpPr>
        <dsp:cNvPr id="0" name=""/>
        <dsp:cNvSpPr/>
      </dsp:nvSpPr>
      <dsp:spPr>
        <a:xfrm>
          <a:off x="5118697" y="3155652"/>
          <a:ext cx="1994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9491" y="45720"/>
              </a:lnTo>
            </a:path>
          </a:pathLst>
        </a:custGeom>
        <a:noFill/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5213456" y="3196385"/>
        <a:ext cx="9974" cy="9974"/>
      </dsp:txXfrm>
    </dsp:sp>
    <dsp:sp modelId="{7643A20A-DB3D-475B-ADB8-49447647D00E}">
      <dsp:nvSpPr>
        <dsp:cNvPr id="0" name=""/>
        <dsp:cNvSpPr/>
      </dsp:nvSpPr>
      <dsp:spPr>
        <a:xfrm>
          <a:off x="3125284" y="3201372"/>
          <a:ext cx="199491" cy="190064"/>
        </a:xfrm>
        <a:custGeom>
          <a:avLst/>
          <a:gdLst/>
          <a:ahLst/>
          <a:cxnLst/>
          <a:rect l="0" t="0" r="0" b="0"/>
          <a:pathLst>
            <a:path>
              <a:moveTo>
                <a:pt x="0" y="190064"/>
              </a:moveTo>
              <a:lnTo>
                <a:pt x="99745" y="190064"/>
              </a:lnTo>
              <a:lnTo>
                <a:pt x="99745" y="0"/>
              </a:lnTo>
              <a:lnTo>
                <a:pt x="199491" y="0"/>
              </a:lnTo>
            </a:path>
          </a:pathLst>
        </a:custGeom>
        <a:noFill/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218141" y="3289516"/>
        <a:ext cx="13776" cy="13776"/>
      </dsp:txXfrm>
    </dsp:sp>
    <dsp:sp modelId="{BF95B3BC-1660-49F2-ADFF-FA53D24A6699}">
      <dsp:nvSpPr>
        <dsp:cNvPr id="0" name=""/>
        <dsp:cNvSpPr/>
      </dsp:nvSpPr>
      <dsp:spPr>
        <a:xfrm>
          <a:off x="5118697" y="2631178"/>
          <a:ext cx="199491" cy="190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745" y="0"/>
              </a:lnTo>
              <a:lnTo>
                <a:pt x="99745" y="190064"/>
              </a:lnTo>
              <a:lnTo>
                <a:pt x="199491" y="190064"/>
              </a:lnTo>
            </a:path>
          </a:pathLst>
        </a:custGeom>
        <a:noFill/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5211555" y="2719321"/>
        <a:ext cx="13776" cy="13776"/>
      </dsp:txXfrm>
    </dsp:sp>
    <dsp:sp modelId="{AD9F759E-D32E-494C-8691-BC651858AEBF}">
      <dsp:nvSpPr>
        <dsp:cNvPr id="0" name=""/>
        <dsp:cNvSpPr/>
      </dsp:nvSpPr>
      <dsp:spPr>
        <a:xfrm>
          <a:off x="5118697" y="2441113"/>
          <a:ext cx="199491" cy="190064"/>
        </a:xfrm>
        <a:custGeom>
          <a:avLst/>
          <a:gdLst/>
          <a:ahLst/>
          <a:cxnLst/>
          <a:rect l="0" t="0" r="0" b="0"/>
          <a:pathLst>
            <a:path>
              <a:moveTo>
                <a:pt x="0" y="190064"/>
              </a:moveTo>
              <a:lnTo>
                <a:pt x="99745" y="190064"/>
              </a:lnTo>
              <a:lnTo>
                <a:pt x="99745" y="0"/>
              </a:lnTo>
              <a:lnTo>
                <a:pt x="199491" y="0"/>
              </a:lnTo>
            </a:path>
          </a:pathLst>
        </a:custGeom>
        <a:noFill/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5211555" y="2529257"/>
        <a:ext cx="13776" cy="13776"/>
      </dsp:txXfrm>
    </dsp:sp>
    <dsp:sp modelId="{42E08C07-E9A4-4EB7-8119-67B1794845D2}">
      <dsp:nvSpPr>
        <dsp:cNvPr id="0" name=""/>
        <dsp:cNvSpPr/>
      </dsp:nvSpPr>
      <dsp:spPr>
        <a:xfrm>
          <a:off x="3125284" y="2631178"/>
          <a:ext cx="199491" cy="760259"/>
        </a:xfrm>
        <a:custGeom>
          <a:avLst/>
          <a:gdLst/>
          <a:ahLst/>
          <a:cxnLst/>
          <a:rect l="0" t="0" r="0" b="0"/>
          <a:pathLst>
            <a:path>
              <a:moveTo>
                <a:pt x="0" y="760259"/>
              </a:moveTo>
              <a:lnTo>
                <a:pt x="99745" y="760259"/>
              </a:lnTo>
              <a:lnTo>
                <a:pt x="99745" y="0"/>
              </a:lnTo>
              <a:lnTo>
                <a:pt x="199491" y="0"/>
              </a:lnTo>
            </a:path>
          </a:pathLst>
        </a:custGeom>
        <a:noFill/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205380" y="2991657"/>
        <a:ext cx="39299" cy="39299"/>
      </dsp:txXfrm>
    </dsp:sp>
    <dsp:sp modelId="{F539B977-98E7-48CD-9A3F-48C744DF4B1F}">
      <dsp:nvSpPr>
        <dsp:cNvPr id="0" name=""/>
        <dsp:cNvSpPr/>
      </dsp:nvSpPr>
      <dsp:spPr>
        <a:xfrm>
          <a:off x="958081" y="1963481"/>
          <a:ext cx="373281" cy="1427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6640" y="0"/>
              </a:lnTo>
              <a:lnTo>
                <a:pt x="186640" y="1427955"/>
              </a:lnTo>
              <a:lnTo>
                <a:pt x="373281" y="142795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107823" y="2640560"/>
        <a:ext cx="73796" cy="73796"/>
      </dsp:txXfrm>
    </dsp:sp>
    <dsp:sp modelId="{B284E9A8-639D-4361-92CD-D887EF30515E}">
      <dsp:nvSpPr>
        <dsp:cNvPr id="0" name=""/>
        <dsp:cNvSpPr/>
      </dsp:nvSpPr>
      <dsp:spPr>
        <a:xfrm>
          <a:off x="3125284" y="1677423"/>
          <a:ext cx="199491" cy="380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745" y="0"/>
              </a:lnTo>
              <a:lnTo>
                <a:pt x="99745" y="380129"/>
              </a:lnTo>
              <a:lnTo>
                <a:pt x="199491" y="380129"/>
              </a:lnTo>
            </a:path>
          </a:pathLst>
        </a:custGeom>
        <a:noFill/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214297" y="1856756"/>
        <a:ext cx="21464" cy="21464"/>
      </dsp:txXfrm>
    </dsp:sp>
    <dsp:sp modelId="{9F5F50A6-7D66-4AC4-A47A-CA59B7A76600}">
      <dsp:nvSpPr>
        <dsp:cNvPr id="0" name=""/>
        <dsp:cNvSpPr/>
      </dsp:nvSpPr>
      <dsp:spPr>
        <a:xfrm>
          <a:off x="3125284" y="1631703"/>
          <a:ext cx="1994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9491" y="45720"/>
              </a:lnTo>
            </a:path>
          </a:pathLst>
        </a:custGeom>
        <a:noFill/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220042" y="1672436"/>
        <a:ext cx="9974" cy="9974"/>
      </dsp:txXfrm>
    </dsp:sp>
    <dsp:sp modelId="{45AFF8FA-C6E5-4BFC-AAAF-415866E7E6B6}">
      <dsp:nvSpPr>
        <dsp:cNvPr id="0" name=""/>
        <dsp:cNvSpPr/>
      </dsp:nvSpPr>
      <dsp:spPr>
        <a:xfrm>
          <a:off x="3125284" y="1297294"/>
          <a:ext cx="199491" cy="380129"/>
        </a:xfrm>
        <a:custGeom>
          <a:avLst/>
          <a:gdLst/>
          <a:ahLst/>
          <a:cxnLst/>
          <a:rect l="0" t="0" r="0" b="0"/>
          <a:pathLst>
            <a:path>
              <a:moveTo>
                <a:pt x="0" y="380129"/>
              </a:moveTo>
              <a:lnTo>
                <a:pt x="99745" y="380129"/>
              </a:lnTo>
              <a:lnTo>
                <a:pt x="99745" y="0"/>
              </a:lnTo>
              <a:lnTo>
                <a:pt x="199491" y="0"/>
              </a:lnTo>
            </a:path>
          </a:pathLst>
        </a:custGeom>
        <a:noFill/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214297" y="1476626"/>
        <a:ext cx="21464" cy="21464"/>
      </dsp:txXfrm>
    </dsp:sp>
    <dsp:sp modelId="{8011BDF4-B0DF-4B10-8BBB-7737861D0897}">
      <dsp:nvSpPr>
        <dsp:cNvPr id="0" name=""/>
        <dsp:cNvSpPr/>
      </dsp:nvSpPr>
      <dsp:spPr>
        <a:xfrm>
          <a:off x="958081" y="1677423"/>
          <a:ext cx="373281" cy="286057"/>
        </a:xfrm>
        <a:custGeom>
          <a:avLst/>
          <a:gdLst/>
          <a:ahLst/>
          <a:cxnLst/>
          <a:rect l="0" t="0" r="0" b="0"/>
          <a:pathLst>
            <a:path>
              <a:moveTo>
                <a:pt x="0" y="286057"/>
              </a:moveTo>
              <a:lnTo>
                <a:pt x="186640" y="286057"/>
              </a:lnTo>
              <a:lnTo>
                <a:pt x="186640" y="0"/>
              </a:lnTo>
              <a:lnTo>
                <a:pt x="373281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132964" y="1808695"/>
        <a:ext cx="23514" cy="23514"/>
      </dsp:txXfrm>
    </dsp:sp>
    <dsp:sp modelId="{B4ACE208-DF6C-4794-873E-7DDB0BFA4B5C}">
      <dsp:nvSpPr>
        <dsp:cNvPr id="0" name=""/>
        <dsp:cNvSpPr/>
      </dsp:nvSpPr>
      <dsp:spPr>
        <a:xfrm>
          <a:off x="3125284" y="537035"/>
          <a:ext cx="199491" cy="380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745" y="0"/>
              </a:lnTo>
              <a:lnTo>
                <a:pt x="99745" y="380129"/>
              </a:lnTo>
              <a:lnTo>
                <a:pt x="199491" y="38012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214297" y="716367"/>
        <a:ext cx="21464" cy="21464"/>
      </dsp:txXfrm>
    </dsp:sp>
    <dsp:sp modelId="{40253979-9B74-4729-AE9B-463286D5D4A3}">
      <dsp:nvSpPr>
        <dsp:cNvPr id="0" name=""/>
        <dsp:cNvSpPr/>
      </dsp:nvSpPr>
      <dsp:spPr>
        <a:xfrm>
          <a:off x="3125284" y="491315"/>
          <a:ext cx="1994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9491" y="4572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220042" y="532047"/>
        <a:ext cx="9974" cy="9974"/>
      </dsp:txXfrm>
    </dsp:sp>
    <dsp:sp modelId="{709E8264-F64C-49E9-8708-0FE9BD853912}">
      <dsp:nvSpPr>
        <dsp:cNvPr id="0" name=""/>
        <dsp:cNvSpPr/>
      </dsp:nvSpPr>
      <dsp:spPr>
        <a:xfrm>
          <a:off x="3125284" y="156905"/>
          <a:ext cx="199491" cy="380129"/>
        </a:xfrm>
        <a:custGeom>
          <a:avLst/>
          <a:gdLst/>
          <a:ahLst/>
          <a:cxnLst/>
          <a:rect l="0" t="0" r="0" b="0"/>
          <a:pathLst>
            <a:path>
              <a:moveTo>
                <a:pt x="0" y="380129"/>
              </a:moveTo>
              <a:lnTo>
                <a:pt x="99745" y="380129"/>
              </a:lnTo>
              <a:lnTo>
                <a:pt x="99745" y="0"/>
              </a:lnTo>
              <a:lnTo>
                <a:pt x="199491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214297" y="336238"/>
        <a:ext cx="21464" cy="21464"/>
      </dsp:txXfrm>
    </dsp:sp>
    <dsp:sp modelId="{D36164E5-E72D-4539-B426-05494A5AA6C2}">
      <dsp:nvSpPr>
        <dsp:cNvPr id="0" name=""/>
        <dsp:cNvSpPr/>
      </dsp:nvSpPr>
      <dsp:spPr>
        <a:xfrm>
          <a:off x="958081" y="537035"/>
          <a:ext cx="373281" cy="1426446"/>
        </a:xfrm>
        <a:custGeom>
          <a:avLst/>
          <a:gdLst/>
          <a:ahLst/>
          <a:cxnLst/>
          <a:rect l="0" t="0" r="0" b="0"/>
          <a:pathLst>
            <a:path>
              <a:moveTo>
                <a:pt x="0" y="1426446"/>
              </a:moveTo>
              <a:lnTo>
                <a:pt x="186640" y="1426446"/>
              </a:lnTo>
              <a:lnTo>
                <a:pt x="186640" y="0"/>
              </a:lnTo>
              <a:lnTo>
                <a:pt x="373281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107859" y="1213396"/>
        <a:ext cx="73723" cy="73723"/>
      </dsp:txXfrm>
    </dsp:sp>
    <dsp:sp modelId="{FC49009D-1B79-459D-852F-F26EAC19381B}">
      <dsp:nvSpPr>
        <dsp:cNvPr id="0" name=""/>
        <dsp:cNvSpPr/>
      </dsp:nvSpPr>
      <dsp:spPr>
        <a:xfrm rot="16200000">
          <a:off x="-272699" y="1687105"/>
          <a:ext cx="1908810" cy="5527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новый* перечень СЗЛС</a:t>
          </a:r>
        </a:p>
      </dsp:txBody>
      <dsp:txXfrm>
        <a:off x="-272699" y="1687105"/>
        <a:ext cx="1908810" cy="552750"/>
      </dsp:txXfrm>
    </dsp:sp>
    <dsp:sp modelId="{B05E43F3-4B37-41B1-B0C1-ECA165352CBC}">
      <dsp:nvSpPr>
        <dsp:cNvPr id="0" name=""/>
        <dsp:cNvSpPr/>
      </dsp:nvSpPr>
      <dsp:spPr>
        <a:xfrm>
          <a:off x="1331362" y="384983"/>
          <a:ext cx="1793921" cy="3041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/>
            <a:t>общие требования</a:t>
          </a:r>
        </a:p>
      </dsp:txBody>
      <dsp:txXfrm>
        <a:off x="1331362" y="384983"/>
        <a:ext cx="1793921" cy="304103"/>
      </dsp:txXfrm>
    </dsp:sp>
    <dsp:sp modelId="{0338D1A5-638C-49AB-AE62-85ECD63CE71E}">
      <dsp:nvSpPr>
        <dsp:cNvPr id="0" name=""/>
        <dsp:cNvSpPr/>
      </dsp:nvSpPr>
      <dsp:spPr>
        <a:xfrm>
          <a:off x="3324776" y="4853"/>
          <a:ext cx="2332290" cy="3041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зарегистрирован </a:t>
          </a:r>
          <a:br>
            <a:rPr lang="ru-RU" sz="800" kern="1200" dirty="0"/>
          </a:br>
          <a:r>
            <a:rPr lang="ru-RU" sz="800" kern="1200" dirty="0"/>
            <a:t>и включен в ГРЛС / ЕРЛС ЕАЭС</a:t>
          </a:r>
        </a:p>
      </dsp:txBody>
      <dsp:txXfrm>
        <a:off x="3324776" y="4853"/>
        <a:ext cx="2332290" cy="304103"/>
      </dsp:txXfrm>
    </dsp:sp>
    <dsp:sp modelId="{6D1EAE2D-8E43-4A82-889A-A10D93432BE3}">
      <dsp:nvSpPr>
        <dsp:cNvPr id="0" name=""/>
        <dsp:cNvSpPr/>
      </dsp:nvSpPr>
      <dsp:spPr>
        <a:xfrm>
          <a:off x="3324776" y="384983"/>
          <a:ext cx="2332290" cy="3041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включен в ПЖНВЛП</a:t>
          </a:r>
        </a:p>
      </dsp:txBody>
      <dsp:txXfrm>
        <a:off x="3324776" y="384983"/>
        <a:ext cx="2332290" cy="304103"/>
      </dsp:txXfrm>
    </dsp:sp>
    <dsp:sp modelId="{85292E00-9451-4B68-87DD-71D1C9514A23}">
      <dsp:nvSpPr>
        <dsp:cNvPr id="0" name=""/>
        <dsp:cNvSpPr/>
      </dsp:nvSpPr>
      <dsp:spPr>
        <a:xfrm>
          <a:off x="3324776" y="765112"/>
          <a:ext cx="2332290" cy="3041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закупки по 44-ФЗ в течение 3+ лет</a:t>
          </a:r>
        </a:p>
      </dsp:txBody>
      <dsp:txXfrm>
        <a:off x="3324776" y="765112"/>
        <a:ext cx="2332290" cy="304103"/>
      </dsp:txXfrm>
    </dsp:sp>
    <dsp:sp modelId="{F89D1ADB-2FFE-4AC9-A1B2-03C57D2F6735}">
      <dsp:nvSpPr>
        <dsp:cNvPr id="0" name=""/>
        <dsp:cNvSpPr/>
      </dsp:nvSpPr>
      <dsp:spPr>
        <a:xfrm>
          <a:off x="1331362" y="1525372"/>
          <a:ext cx="1793921" cy="304103"/>
        </a:xfrm>
        <a:prstGeom prst="rect">
          <a:avLst/>
        </a:prstGeom>
        <a:solidFill>
          <a:srgbClr val="FFEBF5"/>
        </a:solidFill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/>
            <a:t>раздел </a:t>
          </a:r>
          <a:r>
            <a:rPr lang="en-US" sz="1050" kern="1200" dirty="0"/>
            <a:t>1</a:t>
          </a:r>
          <a:endParaRPr lang="ru-RU" sz="1050" kern="1200" dirty="0"/>
        </a:p>
      </dsp:txBody>
      <dsp:txXfrm>
        <a:off x="1331362" y="1525372"/>
        <a:ext cx="1793921" cy="304103"/>
      </dsp:txXfrm>
    </dsp:sp>
    <dsp:sp modelId="{284C5DAA-81DB-47B7-884B-5380330EAB81}">
      <dsp:nvSpPr>
        <dsp:cNvPr id="0" name=""/>
        <dsp:cNvSpPr/>
      </dsp:nvSpPr>
      <dsp:spPr>
        <a:xfrm>
          <a:off x="3324776" y="1145242"/>
          <a:ext cx="2332290" cy="304103"/>
        </a:xfrm>
        <a:prstGeom prst="rect">
          <a:avLst/>
        </a:prstGeom>
        <a:solidFill>
          <a:srgbClr val="FFEBF5"/>
        </a:solidFill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иммунопрофилактика согласно НКПП или КППЭП</a:t>
          </a:r>
        </a:p>
      </dsp:txBody>
      <dsp:txXfrm>
        <a:off x="3324776" y="1145242"/>
        <a:ext cx="2332290" cy="304103"/>
      </dsp:txXfrm>
    </dsp:sp>
    <dsp:sp modelId="{20E93819-7F0C-4890-92AB-1BCC51E51D31}">
      <dsp:nvSpPr>
        <dsp:cNvPr id="0" name=""/>
        <dsp:cNvSpPr/>
      </dsp:nvSpPr>
      <dsp:spPr>
        <a:xfrm>
          <a:off x="3324776" y="1525372"/>
          <a:ext cx="2332290" cy="304103"/>
        </a:xfrm>
        <a:prstGeom prst="rect">
          <a:avLst/>
        </a:prstGeom>
        <a:solidFill>
          <a:srgbClr val="FFEBF5"/>
        </a:solidFill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из крови, плазмы, кровезаменитель, </a:t>
          </a:r>
          <a:r>
            <a:rPr lang="ru-RU" sz="800" kern="1200" dirty="0" err="1"/>
            <a:t>перфузионный</a:t>
          </a:r>
          <a:r>
            <a:rPr lang="ru-RU" sz="800" kern="1200" dirty="0"/>
            <a:t> или инфузионный раствор</a:t>
          </a:r>
        </a:p>
      </dsp:txBody>
      <dsp:txXfrm>
        <a:off x="3324776" y="1525372"/>
        <a:ext cx="2332290" cy="304103"/>
      </dsp:txXfrm>
    </dsp:sp>
    <dsp:sp modelId="{043794B3-31EE-4C98-A6C8-9C31534A4265}">
      <dsp:nvSpPr>
        <dsp:cNvPr id="0" name=""/>
        <dsp:cNvSpPr/>
      </dsp:nvSpPr>
      <dsp:spPr>
        <a:xfrm>
          <a:off x="3324776" y="1905501"/>
          <a:ext cx="2332290" cy="304103"/>
        </a:xfrm>
        <a:prstGeom prst="rect">
          <a:avLst/>
        </a:prstGeom>
        <a:solidFill>
          <a:srgbClr val="FFEBF5"/>
        </a:solidFill>
        <a:ln w="25400" cap="flat" cmpd="sng" algn="ctr">
          <a:solidFill>
            <a:srgbClr val="9900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наркотический / психотропный / прекурсор</a:t>
          </a:r>
        </a:p>
      </dsp:txBody>
      <dsp:txXfrm>
        <a:off x="3324776" y="1905501"/>
        <a:ext cx="2332290" cy="304103"/>
      </dsp:txXfrm>
    </dsp:sp>
    <dsp:sp modelId="{450BACCD-56AA-4EFF-9A44-DCC5F763F0B1}">
      <dsp:nvSpPr>
        <dsp:cNvPr id="0" name=""/>
        <dsp:cNvSpPr/>
      </dsp:nvSpPr>
      <dsp:spPr>
        <a:xfrm>
          <a:off x="1331362" y="3239385"/>
          <a:ext cx="1793921" cy="304103"/>
        </a:xfrm>
        <a:prstGeom prst="rect">
          <a:avLst/>
        </a:prstGeom>
        <a:solidFill>
          <a:srgbClr val="EEFFDD"/>
        </a:solidFill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/>
            <a:t>раздел 2</a:t>
          </a:r>
        </a:p>
      </dsp:txBody>
      <dsp:txXfrm>
        <a:off x="1331362" y="3239385"/>
        <a:ext cx="1793921" cy="304103"/>
      </dsp:txXfrm>
    </dsp:sp>
    <dsp:sp modelId="{F497B48B-AE7B-4989-B7F2-CECC20A2BD7E}">
      <dsp:nvSpPr>
        <dsp:cNvPr id="0" name=""/>
        <dsp:cNvSpPr/>
      </dsp:nvSpPr>
      <dsp:spPr>
        <a:xfrm>
          <a:off x="3324776" y="2479126"/>
          <a:ext cx="1793921" cy="304103"/>
        </a:xfrm>
        <a:prstGeom prst="rect">
          <a:avLst/>
        </a:prstGeom>
        <a:solidFill>
          <a:srgbClr val="EEFFDD"/>
        </a:solidFill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вариант 1</a:t>
          </a:r>
        </a:p>
      </dsp:txBody>
      <dsp:txXfrm>
        <a:off x="3324776" y="2479126"/>
        <a:ext cx="1793921" cy="304103"/>
      </dsp:txXfrm>
    </dsp:sp>
    <dsp:sp modelId="{E49397D6-42BC-44EB-B47C-19128BF367FD}">
      <dsp:nvSpPr>
        <dsp:cNvPr id="0" name=""/>
        <dsp:cNvSpPr/>
      </dsp:nvSpPr>
      <dsp:spPr>
        <a:xfrm>
          <a:off x="5318189" y="2289061"/>
          <a:ext cx="2332290" cy="304103"/>
        </a:xfrm>
        <a:prstGeom prst="rect">
          <a:avLst/>
        </a:prstGeom>
        <a:solidFill>
          <a:srgbClr val="EEFFDD"/>
        </a:solidFill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включен в КР</a:t>
          </a:r>
        </a:p>
      </dsp:txBody>
      <dsp:txXfrm>
        <a:off x="5318189" y="2289061"/>
        <a:ext cx="2332290" cy="304103"/>
      </dsp:txXfrm>
    </dsp:sp>
    <dsp:sp modelId="{79CED6A9-0C2B-4801-B357-AF6CEF7B6E4C}">
      <dsp:nvSpPr>
        <dsp:cNvPr id="0" name=""/>
        <dsp:cNvSpPr/>
      </dsp:nvSpPr>
      <dsp:spPr>
        <a:xfrm>
          <a:off x="5318189" y="2669191"/>
          <a:ext cx="2332290" cy="304103"/>
        </a:xfrm>
        <a:prstGeom prst="rect">
          <a:avLst/>
        </a:prstGeom>
        <a:solidFill>
          <a:srgbClr val="EEFFDD"/>
        </a:solidFill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не имеет аналогов с другими МНН в рамках одного показания и кода АТХ 4-го уровня</a:t>
          </a:r>
        </a:p>
      </dsp:txBody>
      <dsp:txXfrm>
        <a:off x="5318189" y="2669191"/>
        <a:ext cx="2332290" cy="304103"/>
      </dsp:txXfrm>
    </dsp:sp>
    <dsp:sp modelId="{28A00CD0-AA24-4D86-A159-C6D6F3FD7ABC}">
      <dsp:nvSpPr>
        <dsp:cNvPr id="0" name=""/>
        <dsp:cNvSpPr/>
      </dsp:nvSpPr>
      <dsp:spPr>
        <a:xfrm>
          <a:off x="3324776" y="3049320"/>
          <a:ext cx="1793921" cy="304103"/>
        </a:xfrm>
        <a:prstGeom prst="rect">
          <a:avLst/>
        </a:prstGeom>
        <a:solidFill>
          <a:srgbClr val="EEFFDD"/>
        </a:solidFill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вариант 2</a:t>
          </a:r>
        </a:p>
      </dsp:txBody>
      <dsp:txXfrm>
        <a:off x="3324776" y="3049320"/>
        <a:ext cx="1793921" cy="304103"/>
      </dsp:txXfrm>
    </dsp:sp>
    <dsp:sp modelId="{2106EF6C-DB96-40B0-BA2C-CFA49BF6A14C}">
      <dsp:nvSpPr>
        <dsp:cNvPr id="0" name=""/>
        <dsp:cNvSpPr/>
      </dsp:nvSpPr>
      <dsp:spPr>
        <a:xfrm>
          <a:off x="5318189" y="3049320"/>
          <a:ext cx="2332290" cy="304103"/>
        </a:xfrm>
        <a:prstGeom prst="rect">
          <a:avLst/>
        </a:prstGeom>
        <a:solidFill>
          <a:srgbClr val="EEFFDD"/>
        </a:solidFill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имеется возможность производства ЕАЭС-ПЦ</a:t>
          </a:r>
        </a:p>
      </dsp:txBody>
      <dsp:txXfrm>
        <a:off x="5318189" y="3049320"/>
        <a:ext cx="2332290" cy="304103"/>
      </dsp:txXfrm>
    </dsp:sp>
    <dsp:sp modelId="{A4916739-B315-432C-9553-D80BBFFB12D5}">
      <dsp:nvSpPr>
        <dsp:cNvPr id="0" name=""/>
        <dsp:cNvSpPr/>
      </dsp:nvSpPr>
      <dsp:spPr>
        <a:xfrm>
          <a:off x="3324776" y="3999644"/>
          <a:ext cx="1793921" cy="304103"/>
        </a:xfrm>
        <a:prstGeom prst="rect">
          <a:avLst/>
        </a:prstGeom>
        <a:solidFill>
          <a:srgbClr val="EEFFDD"/>
        </a:solidFill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+ один из следующих критериев</a:t>
          </a:r>
        </a:p>
      </dsp:txBody>
      <dsp:txXfrm>
        <a:off x="3324776" y="3999644"/>
        <a:ext cx="1793921" cy="304103"/>
      </dsp:txXfrm>
    </dsp:sp>
    <dsp:sp modelId="{26E214AF-4780-4B2F-A290-C35A0A440517}">
      <dsp:nvSpPr>
        <dsp:cNvPr id="0" name=""/>
        <dsp:cNvSpPr/>
      </dsp:nvSpPr>
      <dsp:spPr>
        <a:xfrm>
          <a:off x="5318189" y="3429450"/>
          <a:ext cx="2332290" cy="304103"/>
        </a:xfrm>
        <a:prstGeom prst="rect">
          <a:avLst/>
        </a:prstGeom>
        <a:solidFill>
          <a:srgbClr val="EEFFDD"/>
        </a:solidFill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включен в перечень «инвалидных ЛП» (ПП588)</a:t>
          </a:r>
        </a:p>
      </dsp:txBody>
      <dsp:txXfrm>
        <a:off x="5318189" y="3429450"/>
        <a:ext cx="2332290" cy="304103"/>
      </dsp:txXfrm>
    </dsp:sp>
    <dsp:sp modelId="{53B7B902-DCB8-4FC1-8AFE-4F9AB874668A}">
      <dsp:nvSpPr>
        <dsp:cNvPr id="0" name=""/>
        <dsp:cNvSpPr/>
      </dsp:nvSpPr>
      <dsp:spPr>
        <a:xfrm>
          <a:off x="5318189" y="3809579"/>
          <a:ext cx="2332290" cy="304103"/>
        </a:xfrm>
        <a:prstGeom prst="rect">
          <a:avLst/>
        </a:prstGeom>
        <a:solidFill>
          <a:srgbClr val="EEFFDD"/>
        </a:solidFill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включен в перечень СЗЗ (ПП715)</a:t>
          </a:r>
        </a:p>
      </dsp:txBody>
      <dsp:txXfrm>
        <a:off x="5318189" y="3809579"/>
        <a:ext cx="2332290" cy="304103"/>
      </dsp:txXfrm>
    </dsp:sp>
    <dsp:sp modelId="{EACF3295-9125-497B-AFC9-9A9A5B8497CF}">
      <dsp:nvSpPr>
        <dsp:cNvPr id="0" name=""/>
        <dsp:cNvSpPr/>
      </dsp:nvSpPr>
      <dsp:spPr>
        <a:xfrm>
          <a:off x="5318189" y="4189709"/>
          <a:ext cx="2332290" cy="304103"/>
        </a:xfrm>
        <a:prstGeom prst="rect">
          <a:avLst/>
        </a:prstGeom>
        <a:solidFill>
          <a:srgbClr val="EEFFDD"/>
        </a:solidFill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антибактериальный</a:t>
          </a:r>
        </a:p>
      </dsp:txBody>
      <dsp:txXfrm>
        <a:off x="5318189" y="4189709"/>
        <a:ext cx="2332290" cy="304103"/>
      </dsp:txXfrm>
    </dsp:sp>
    <dsp:sp modelId="{033CD81A-CE09-4CA9-930B-1332A942602A}">
      <dsp:nvSpPr>
        <dsp:cNvPr id="0" name=""/>
        <dsp:cNvSpPr/>
      </dsp:nvSpPr>
      <dsp:spPr>
        <a:xfrm>
          <a:off x="5318189" y="4569838"/>
          <a:ext cx="2332290" cy="304103"/>
        </a:xfrm>
        <a:prstGeom prst="rect">
          <a:avLst/>
        </a:prstGeom>
        <a:solidFill>
          <a:srgbClr val="EEFFDD"/>
        </a:solidFill>
        <a:ln w="25400" cap="flat" cmpd="sng" algn="ctr">
          <a:solidFill>
            <a:srgbClr val="33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федеральные проекты «Продолжительная и активная жизнь»</a:t>
          </a:r>
        </a:p>
      </dsp:txBody>
      <dsp:txXfrm>
        <a:off x="5318189" y="4569838"/>
        <a:ext cx="2332290" cy="3041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531FF8-13B6-42DE-92DC-0D5F4BFA5C7B}">
      <dsp:nvSpPr>
        <dsp:cNvPr id="0" name=""/>
        <dsp:cNvSpPr/>
      </dsp:nvSpPr>
      <dsp:spPr>
        <a:xfrm>
          <a:off x="4093144" y="4452270"/>
          <a:ext cx="5508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5430" y="45720"/>
              </a:lnTo>
              <a:lnTo>
                <a:pt x="275430" y="47986"/>
              </a:lnTo>
              <a:lnTo>
                <a:pt x="550861" y="47986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4803" y="4484218"/>
        <a:ext cx="27543" cy="27543"/>
      </dsp:txXfrm>
    </dsp:sp>
    <dsp:sp modelId="{C70F0CA1-FC97-4C50-A099-C8DF123471A0}">
      <dsp:nvSpPr>
        <dsp:cNvPr id="0" name=""/>
        <dsp:cNvSpPr/>
      </dsp:nvSpPr>
      <dsp:spPr>
        <a:xfrm>
          <a:off x="2225915" y="4452270"/>
          <a:ext cx="50417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04179" y="4572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65401" y="4485385"/>
        <a:ext cx="25208" cy="25208"/>
      </dsp:txXfrm>
    </dsp:sp>
    <dsp:sp modelId="{01510E2A-5E7C-4839-9218-0BEA9D0B818D}">
      <dsp:nvSpPr>
        <dsp:cNvPr id="0" name=""/>
        <dsp:cNvSpPr/>
      </dsp:nvSpPr>
      <dsp:spPr>
        <a:xfrm>
          <a:off x="735340" y="2843423"/>
          <a:ext cx="410579" cy="1654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5289" y="0"/>
              </a:lnTo>
              <a:lnTo>
                <a:pt x="205289" y="1654566"/>
              </a:lnTo>
              <a:lnTo>
                <a:pt x="410579" y="165456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898011" y="3628088"/>
        <a:ext cx="85237" cy="85237"/>
      </dsp:txXfrm>
    </dsp:sp>
    <dsp:sp modelId="{7EAD5AAF-F258-4E73-88E2-D297D3CDAC0C}">
      <dsp:nvSpPr>
        <dsp:cNvPr id="0" name=""/>
        <dsp:cNvSpPr/>
      </dsp:nvSpPr>
      <dsp:spPr>
        <a:xfrm>
          <a:off x="4093144" y="3985389"/>
          <a:ext cx="5508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8945"/>
              </a:moveTo>
              <a:lnTo>
                <a:pt x="275430" y="48945"/>
              </a:lnTo>
              <a:lnTo>
                <a:pt x="275430" y="45720"/>
              </a:lnTo>
              <a:lnTo>
                <a:pt x="550861" y="4572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4803" y="4017338"/>
        <a:ext cx="27543" cy="27543"/>
      </dsp:txXfrm>
    </dsp:sp>
    <dsp:sp modelId="{328E7216-4EB5-4C0C-9696-2129137303E2}">
      <dsp:nvSpPr>
        <dsp:cNvPr id="0" name=""/>
        <dsp:cNvSpPr/>
      </dsp:nvSpPr>
      <dsp:spPr>
        <a:xfrm>
          <a:off x="2225915" y="3337361"/>
          <a:ext cx="504179" cy="696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2089" y="0"/>
              </a:lnTo>
              <a:lnTo>
                <a:pt x="252089" y="696973"/>
              </a:lnTo>
              <a:lnTo>
                <a:pt x="504179" y="696973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56500" y="3664343"/>
        <a:ext cx="43010" cy="43010"/>
      </dsp:txXfrm>
    </dsp:sp>
    <dsp:sp modelId="{667D8F3E-FF47-4ECD-B116-177CE4456949}">
      <dsp:nvSpPr>
        <dsp:cNvPr id="0" name=""/>
        <dsp:cNvSpPr/>
      </dsp:nvSpPr>
      <dsp:spPr>
        <a:xfrm>
          <a:off x="4093144" y="3511605"/>
          <a:ext cx="550861" cy="1720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5430" y="0"/>
              </a:lnTo>
              <a:lnTo>
                <a:pt x="275430" y="172099"/>
              </a:lnTo>
              <a:lnTo>
                <a:pt x="550861" y="172099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4147" y="3583227"/>
        <a:ext cx="28855" cy="28855"/>
      </dsp:txXfrm>
    </dsp:sp>
    <dsp:sp modelId="{20C3F03F-0F56-475C-A566-EA4148C7710E}">
      <dsp:nvSpPr>
        <dsp:cNvPr id="0" name=""/>
        <dsp:cNvSpPr/>
      </dsp:nvSpPr>
      <dsp:spPr>
        <a:xfrm>
          <a:off x="4093144" y="3337361"/>
          <a:ext cx="550861" cy="174243"/>
        </a:xfrm>
        <a:custGeom>
          <a:avLst/>
          <a:gdLst/>
          <a:ahLst/>
          <a:cxnLst/>
          <a:rect l="0" t="0" r="0" b="0"/>
          <a:pathLst>
            <a:path>
              <a:moveTo>
                <a:pt x="0" y="174243"/>
              </a:moveTo>
              <a:lnTo>
                <a:pt x="275430" y="174243"/>
              </a:lnTo>
              <a:lnTo>
                <a:pt x="275430" y="0"/>
              </a:lnTo>
              <a:lnTo>
                <a:pt x="550861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4131" y="3410039"/>
        <a:ext cx="28888" cy="28888"/>
      </dsp:txXfrm>
    </dsp:sp>
    <dsp:sp modelId="{88F8B122-B832-4824-8D32-CA503DB2CA3B}">
      <dsp:nvSpPr>
        <dsp:cNvPr id="0" name=""/>
        <dsp:cNvSpPr/>
      </dsp:nvSpPr>
      <dsp:spPr>
        <a:xfrm>
          <a:off x="2225915" y="3337361"/>
          <a:ext cx="504179" cy="1742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2089" y="0"/>
              </a:lnTo>
              <a:lnTo>
                <a:pt x="252089" y="174243"/>
              </a:lnTo>
              <a:lnTo>
                <a:pt x="504179" y="174243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64669" y="3411147"/>
        <a:ext cx="26671" cy="26671"/>
      </dsp:txXfrm>
    </dsp:sp>
    <dsp:sp modelId="{A1367C94-2FE6-4686-B514-102084D2B3B7}">
      <dsp:nvSpPr>
        <dsp:cNvPr id="0" name=""/>
        <dsp:cNvSpPr/>
      </dsp:nvSpPr>
      <dsp:spPr>
        <a:xfrm>
          <a:off x="4093144" y="2640388"/>
          <a:ext cx="550861" cy="353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5430" y="0"/>
              </a:lnTo>
              <a:lnTo>
                <a:pt x="275430" y="353970"/>
              </a:lnTo>
              <a:lnTo>
                <a:pt x="550861" y="35397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2205" y="2801003"/>
        <a:ext cx="32739" cy="32739"/>
      </dsp:txXfrm>
    </dsp:sp>
    <dsp:sp modelId="{11B44D87-9B9C-4FD3-A971-AE8C90A5E129}">
      <dsp:nvSpPr>
        <dsp:cNvPr id="0" name=""/>
        <dsp:cNvSpPr/>
      </dsp:nvSpPr>
      <dsp:spPr>
        <a:xfrm>
          <a:off x="4093144" y="2594668"/>
          <a:ext cx="5508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5430" y="45720"/>
              </a:lnTo>
              <a:lnTo>
                <a:pt x="275430" y="51203"/>
              </a:lnTo>
              <a:lnTo>
                <a:pt x="550861" y="51203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4803" y="2626615"/>
        <a:ext cx="27544" cy="27544"/>
      </dsp:txXfrm>
    </dsp:sp>
    <dsp:sp modelId="{BCBBE7F0-99CD-4617-80C4-7EDC243E502C}">
      <dsp:nvSpPr>
        <dsp:cNvPr id="0" name=""/>
        <dsp:cNvSpPr/>
      </dsp:nvSpPr>
      <dsp:spPr>
        <a:xfrm>
          <a:off x="4093144" y="2297384"/>
          <a:ext cx="550861" cy="343003"/>
        </a:xfrm>
        <a:custGeom>
          <a:avLst/>
          <a:gdLst/>
          <a:ahLst/>
          <a:cxnLst/>
          <a:rect l="0" t="0" r="0" b="0"/>
          <a:pathLst>
            <a:path>
              <a:moveTo>
                <a:pt x="0" y="343003"/>
              </a:moveTo>
              <a:lnTo>
                <a:pt x="275430" y="343003"/>
              </a:lnTo>
              <a:lnTo>
                <a:pt x="275430" y="0"/>
              </a:lnTo>
              <a:lnTo>
                <a:pt x="550861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2352" y="2452663"/>
        <a:ext cx="32446" cy="32446"/>
      </dsp:txXfrm>
    </dsp:sp>
    <dsp:sp modelId="{84C99FCF-69FE-4686-A458-68FA0BA7D2D2}">
      <dsp:nvSpPr>
        <dsp:cNvPr id="0" name=""/>
        <dsp:cNvSpPr/>
      </dsp:nvSpPr>
      <dsp:spPr>
        <a:xfrm>
          <a:off x="2225915" y="2640388"/>
          <a:ext cx="504179" cy="696973"/>
        </a:xfrm>
        <a:custGeom>
          <a:avLst/>
          <a:gdLst/>
          <a:ahLst/>
          <a:cxnLst/>
          <a:rect l="0" t="0" r="0" b="0"/>
          <a:pathLst>
            <a:path>
              <a:moveTo>
                <a:pt x="0" y="696973"/>
              </a:moveTo>
              <a:lnTo>
                <a:pt x="252089" y="696973"/>
              </a:lnTo>
              <a:lnTo>
                <a:pt x="252089" y="0"/>
              </a:lnTo>
              <a:lnTo>
                <a:pt x="504179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56500" y="2967369"/>
        <a:ext cx="43010" cy="43010"/>
      </dsp:txXfrm>
    </dsp:sp>
    <dsp:sp modelId="{E1D135CD-185E-44AE-9F86-BC4AE481B140}">
      <dsp:nvSpPr>
        <dsp:cNvPr id="0" name=""/>
        <dsp:cNvSpPr/>
      </dsp:nvSpPr>
      <dsp:spPr>
        <a:xfrm>
          <a:off x="735340" y="2843423"/>
          <a:ext cx="410579" cy="493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5289" y="0"/>
              </a:lnTo>
              <a:lnTo>
                <a:pt x="205289" y="493938"/>
              </a:lnTo>
              <a:lnTo>
                <a:pt x="410579" y="49393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24572" y="3074335"/>
        <a:ext cx="32115" cy="32115"/>
      </dsp:txXfrm>
    </dsp:sp>
    <dsp:sp modelId="{62A6B861-A5D0-493C-BEF0-D47109BC9378}">
      <dsp:nvSpPr>
        <dsp:cNvPr id="0" name=""/>
        <dsp:cNvSpPr/>
      </dsp:nvSpPr>
      <dsp:spPr>
        <a:xfrm>
          <a:off x="4093144" y="1839259"/>
          <a:ext cx="5508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6570"/>
              </a:moveTo>
              <a:lnTo>
                <a:pt x="275430" y="46570"/>
              </a:lnTo>
              <a:lnTo>
                <a:pt x="275430" y="45720"/>
              </a:lnTo>
              <a:lnTo>
                <a:pt x="550861" y="4572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4803" y="1871208"/>
        <a:ext cx="27543" cy="27543"/>
      </dsp:txXfrm>
    </dsp:sp>
    <dsp:sp modelId="{570D4EC2-A8CB-437E-9519-FC291A87A3E7}">
      <dsp:nvSpPr>
        <dsp:cNvPr id="0" name=""/>
        <dsp:cNvSpPr/>
      </dsp:nvSpPr>
      <dsp:spPr>
        <a:xfrm>
          <a:off x="2225915" y="1188856"/>
          <a:ext cx="504179" cy="696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2089" y="0"/>
              </a:lnTo>
              <a:lnTo>
                <a:pt x="252089" y="696973"/>
              </a:lnTo>
              <a:lnTo>
                <a:pt x="504179" y="696973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56500" y="1515838"/>
        <a:ext cx="43010" cy="43010"/>
      </dsp:txXfrm>
    </dsp:sp>
    <dsp:sp modelId="{DF993DF4-019B-4BC9-BFE0-613C511FD90C}">
      <dsp:nvSpPr>
        <dsp:cNvPr id="0" name=""/>
        <dsp:cNvSpPr/>
      </dsp:nvSpPr>
      <dsp:spPr>
        <a:xfrm>
          <a:off x="4093144" y="1368583"/>
          <a:ext cx="550861" cy="1742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5430" y="0"/>
              </a:lnTo>
              <a:lnTo>
                <a:pt x="275430" y="174243"/>
              </a:lnTo>
              <a:lnTo>
                <a:pt x="550861" y="174243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4131" y="1441261"/>
        <a:ext cx="28888" cy="28888"/>
      </dsp:txXfrm>
    </dsp:sp>
    <dsp:sp modelId="{36198A13-EEE1-4D2F-A8E8-5C9046632D94}">
      <dsp:nvSpPr>
        <dsp:cNvPr id="0" name=""/>
        <dsp:cNvSpPr/>
      </dsp:nvSpPr>
      <dsp:spPr>
        <a:xfrm>
          <a:off x="4093144" y="1194340"/>
          <a:ext cx="550861" cy="174243"/>
        </a:xfrm>
        <a:custGeom>
          <a:avLst/>
          <a:gdLst/>
          <a:ahLst/>
          <a:cxnLst/>
          <a:rect l="0" t="0" r="0" b="0"/>
          <a:pathLst>
            <a:path>
              <a:moveTo>
                <a:pt x="0" y="174243"/>
              </a:moveTo>
              <a:lnTo>
                <a:pt x="275430" y="174243"/>
              </a:lnTo>
              <a:lnTo>
                <a:pt x="275430" y="0"/>
              </a:lnTo>
              <a:lnTo>
                <a:pt x="550861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4131" y="1267017"/>
        <a:ext cx="28888" cy="28888"/>
      </dsp:txXfrm>
    </dsp:sp>
    <dsp:sp modelId="{23397E8C-92CD-4A45-AA59-0B5682AE35FA}">
      <dsp:nvSpPr>
        <dsp:cNvPr id="0" name=""/>
        <dsp:cNvSpPr/>
      </dsp:nvSpPr>
      <dsp:spPr>
        <a:xfrm>
          <a:off x="2225915" y="1188856"/>
          <a:ext cx="504179" cy="1797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2089" y="0"/>
              </a:lnTo>
              <a:lnTo>
                <a:pt x="252089" y="179727"/>
              </a:lnTo>
              <a:lnTo>
                <a:pt x="504179" y="179727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64624" y="1265338"/>
        <a:ext cx="26762" cy="26762"/>
      </dsp:txXfrm>
    </dsp:sp>
    <dsp:sp modelId="{45536E02-644B-4E7C-820E-9D7A8A6CB066}">
      <dsp:nvSpPr>
        <dsp:cNvPr id="0" name=""/>
        <dsp:cNvSpPr/>
      </dsp:nvSpPr>
      <dsp:spPr>
        <a:xfrm>
          <a:off x="4093144" y="497366"/>
          <a:ext cx="550861" cy="3484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5430" y="0"/>
              </a:lnTo>
              <a:lnTo>
                <a:pt x="275430" y="348486"/>
              </a:lnTo>
              <a:lnTo>
                <a:pt x="550861" y="348486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2279" y="655314"/>
        <a:ext cx="32591" cy="32591"/>
      </dsp:txXfrm>
    </dsp:sp>
    <dsp:sp modelId="{B111D38C-0FF3-46C3-898C-805796667C28}">
      <dsp:nvSpPr>
        <dsp:cNvPr id="0" name=""/>
        <dsp:cNvSpPr/>
      </dsp:nvSpPr>
      <dsp:spPr>
        <a:xfrm>
          <a:off x="4093144" y="451646"/>
          <a:ext cx="5508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0861" y="4572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4803" y="483595"/>
        <a:ext cx="27543" cy="27543"/>
      </dsp:txXfrm>
    </dsp:sp>
    <dsp:sp modelId="{434FB5EA-5142-486F-8DA5-90BE97D46B05}">
      <dsp:nvSpPr>
        <dsp:cNvPr id="0" name=""/>
        <dsp:cNvSpPr/>
      </dsp:nvSpPr>
      <dsp:spPr>
        <a:xfrm>
          <a:off x="4093144" y="148879"/>
          <a:ext cx="550861" cy="348486"/>
        </a:xfrm>
        <a:custGeom>
          <a:avLst/>
          <a:gdLst/>
          <a:ahLst/>
          <a:cxnLst/>
          <a:rect l="0" t="0" r="0" b="0"/>
          <a:pathLst>
            <a:path>
              <a:moveTo>
                <a:pt x="0" y="348486"/>
              </a:moveTo>
              <a:lnTo>
                <a:pt x="275430" y="348486"/>
              </a:lnTo>
              <a:lnTo>
                <a:pt x="275430" y="0"/>
              </a:lnTo>
              <a:lnTo>
                <a:pt x="550861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2279" y="306827"/>
        <a:ext cx="32591" cy="32591"/>
      </dsp:txXfrm>
    </dsp:sp>
    <dsp:sp modelId="{9BC33861-8FEA-4774-B915-14370549EB09}">
      <dsp:nvSpPr>
        <dsp:cNvPr id="0" name=""/>
        <dsp:cNvSpPr/>
      </dsp:nvSpPr>
      <dsp:spPr>
        <a:xfrm>
          <a:off x="2225915" y="497366"/>
          <a:ext cx="504179" cy="691489"/>
        </a:xfrm>
        <a:custGeom>
          <a:avLst/>
          <a:gdLst/>
          <a:ahLst/>
          <a:cxnLst/>
          <a:rect l="0" t="0" r="0" b="0"/>
          <a:pathLst>
            <a:path>
              <a:moveTo>
                <a:pt x="0" y="691489"/>
              </a:moveTo>
              <a:lnTo>
                <a:pt x="252089" y="691489"/>
              </a:lnTo>
              <a:lnTo>
                <a:pt x="252089" y="0"/>
              </a:lnTo>
              <a:lnTo>
                <a:pt x="504179" y="0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56611" y="821717"/>
        <a:ext cx="42788" cy="42788"/>
      </dsp:txXfrm>
    </dsp:sp>
    <dsp:sp modelId="{CE7D331A-6AF7-43A3-80FE-73C78898EF83}">
      <dsp:nvSpPr>
        <dsp:cNvPr id="0" name=""/>
        <dsp:cNvSpPr/>
      </dsp:nvSpPr>
      <dsp:spPr>
        <a:xfrm>
          <a:off x="735340" y="1188856"/>
          <a:ext cx="410579" cy="1654566"/>
        </a:xfrm>
        <a:custGeom>
          <a:avLst/>
          <a:gdLst/>
          <a:ahLst/>
          <a:cxnLst/>
          <a:rect l="0" t="0" r="0" b="0"/>
          <a:pathLst>
            <a:path>
              <a:moveTo>
                <a:pt x="0" y="1654566"/>
              </a:moveTo>
              <a:lnTo>
                <a:pt x="205289" y="1654566"/>
              </a:lnTo>
              <a:lnTo>
                <a:pt x="205289" y="0"/>
              </a:lnTo>
              <a:lnTo>
                <a:pt x="410579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898011" y="1973521"/>
        <a:ext cx="85237" cy="85237"/>
      </dsp:txXfrm>
    </dsp:sp>
    <dsp:sp modelId="{20F39BF2-0AF6-4EB9-BCBC-FE10B6BE5A36}">
      <dsp:nvSpPr>
        <dsp:cNvPr id="0" name=""/>
        <dsp:cNvSpPr/>
      </dsp:nvSpPr>
      <dsp:spPr>
        <a:xfrm rot="16200000">
          <a:off x="-365986" y="2475753"/>
          <a:ext cx="1467313" cy="7353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лекарственный препарат</a:t>
          </a:r>
        </a:p>
      </dsp:txBody>
      <dsp:txXfrm>
        <a:off x="-365986" y="2475753"/>
        <a:ext cx="1467313" cy="735340"/>
      </dsp:txXfrm>
    </dsp:sp>
    <dsp:sp modelId="{B20676BB-7EA8-4288-B132-440AB4F29427}">
      <dsp:nvSpPr>
        <dsp:cNvPr id="0" name=""/>
        <dsp:cNvSpPr/>
      </dsp:nvSpPr>
      <dsp:spPr>
        <a:xfrm>
          <a:off x="1145919" y="990856"/>
          <a:ext cx="1079996" cy="396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/>
            <a:t>РФ</a:t>
          </a:r>
        </a:p>
      </dsp:txBody>
      <dsp:txXfrm>
        <a:off x="1145919" y="990856"/>
        <a:ext cx="1079996" cy="396000"/>
      </dsp:txXfrm>
    </dsp:sp>
    <dsp:sp modelId="{FAD503F7-74C3-4456-A137-3ECF6C2DA89B}">
      <dsp:nvSpPr>
        <dsp:cNvPr id="0" name=""/>
        <dsp:cNvSpPr/>
      </dsp:nvSpPr>
      <dsp:spPr>
        <a:xfrm>
          <a:off x="2730095" y="300387"/>
          <a:ext cx="1363048" cy="393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синтез молекулы действующего вещества</a:t>
          </a:r>
          <a:br>
            <a:rPr lang="ru-RU" sz="800" kern="1200" dirty="0"/>
          </a:br>
          <a:r>
            <a:rPr lang="ru-RU" sz="800" kern="1200" dirty="0"/>
            <a:t>(</a:t>
          </a:r>
          <a:r>
            <a:rPr lang="ru-RU" sz="800" b="1" kern="1200" dirty="0"/>
            <a:t>РФ-ПЦ</a:t>
          </a:r>
          <a:r>
            <a:rPr lang="ru-RU" sz="800" kern="1200" dirty="0"/>
            <a:t>)</a:t>
          </a:r>
        </a:p>
      </dsp:txBody>
      <dsp:txXfrm>
        <a:off x="2730095" y="300387"/>
        <a:ext cx="1363048" cy="393957"/>
      </dsp:txXfrm>
    </dsp:sp>
    <dsp:sp modelId="{DF0562E2-BA75-406A-B134-E1BF29A45198}">
      <dsp:nvSpPr>
        <dsp:cNvPr id="0" name=""/>
        <dsp:cNvSpPr/>
      </dsp:nvSpPr>
      <dsp:spPr>
        <a:xfrm>
          <a:off x="4644006" y="9484"/>
          <a:ext cx="1793479" cy="278789"/>
        </a:xfrm>
        <a:prstGeom prst="rect">
          <a:avLst/>
        </a:prstGeom>
        <a:solidFill>
          <a:srgbClr val="AFEAFF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>
              <a:solidFill>
                <a:srgbClr val="0070C0"/>
              </a:solidFill>
            </a:rPr>
            <a:t>номер</a:t>
          </a:r>
          <a:r>
            <a:rPr lang="ru-RU" sz="800" kern="1200" dirty="0">
              <a:solidFill>
                <a:srgbClr val="0070C0"/>
              </a:solidFill>
            </a:rPr>
            <a:t> реестровой записи </a:t>
          </a:r>
          <a:br>
            <a:rPr lang="ru-RU" sz="800" kern="1200" dirty="0">
              <a:solidFill>
                <a:srgbClr val="0070C0"/>
              </a:solidFill>
            </a:rPr>
          </a:br>
          <a:r>
            <a:rPr lang="ru-RU" sz="800" kern="1200" dirty="0">
              <a:solidFill>
                <a:srgbClr val="0070C0"/>
              </a:solidFill>
            </a:rPr>
            <a:t>РРПП [+баллы / справка СПИК] </a:t>
          </a:r>
        </a:p>
      </dsp:txBody>
      <dsp:txXfrm>
        <a:off x="4644006" y="9484"/>
        <a:ext cx="1793479" cy="278789"/>
      </dsp:txXfrm>
    </dsp:sp>
    <dsp:sp modelId="{F242848B-AF3C-4BED-9252-627FC5056019}">
      <dsp:nvSpPr>
        <dsp:cNvPr id="0" name=""/>
        <dsp:cNvSpPr/>
      </dsp:nvSpPr>
      <dsp:spPr>
        <a:xfrm>
          <a:off x="4644006" y="357971"/>
          <a:ext cx="1793479" cy="278789"/>
        </a:xfrm>
        <a:prstGeom prst="rect">
          <a:avLst/>
        </a:prstGeom>
        <a:solidFill>
          <a:srgbClr val="DAC2EC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>
              <a:solidFill>
                <a:srgbClr val="7030A0"/>
              </a:solidFill>
            </a:rPr>
            <a:t>документ СП</a:t>
          </a:r>
        </a:p>
      </dsp:txBody>
      <dsp:txXfrm>
        <a:off x="4644006" y="357971"/>
        <a:ext cx="1793479" cy="278789"/>
      </dsp:txXfrm>
    </dsp:sp>
    <dsp:sp modelId="{6BFAC662-2D04-404F-BDC2-5F1017100A8B}">
      <dsp:nvSpPr>
        <dsp:cNvPr id="0" name=""/>
        <dsp:cNvSpPr/>
      </dsp:nvSpPr>
      <dsp:spPr>
        <a:xfrm>
          <a:off x="4644006" y="706458"/>
          <a:ext cx="1793479" cy="278789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/>
            <a:t>декларация </a:t>
          </a:r>
          <a:r>
            <a:rPr lang="ru-RU" sz="800" b="0" kern="1200" dirty="0"/>
            <a:t>страны происхождения</a:t>
          </a:r>
        </a:p>
      </dsp:txBody>
      <dsp:txXfrm>
        <a:off x="4644006" y="706458"/>
        <a:ext cx="1793479" cy="278789"/>
      </dsp:txXfrm>
    </dsp:sp>
    <dsp:sp modelId="{68F8A4F7-ACA7-45C2-B5AD-B80B42CC6DED}">
      <dsp:nvSpPr>
        <dsp:cNvPr id="0" name=""/>
        <dsp:cNvSpPr/>
      </dsp:nvSpPr>
      <dsp:spPr>
        <a:xfrm>
          <a:off x="2730095" y="1171605"/>
          <a:ext cx="1363048" cy="393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готовая лекарственная форма</a:t>
          </a:r>
          <a:br>
            <a:rPr lang="ru-RU" sz="800" kern="1200" dirty="0"/>
          </a:br>
          <a:r>
            <a:rPr lang="ru-RU" sz="800" kern="1200" dirty="0"/>
            <a:t>(</a:t>
          </a:r>
          <a:r>
            <a:rPr lang="ru-RU" sz="800" b="1" kern="1200" dirty="0"/>
            <a:t>РФ-ГЛФ</a:t>
          </a:r>
          <a:r>
            <a:rPr lang="ru-RU" sz="800" kern="1200" dirty="0"/>
            <a:t>)</a:t>
          </a:r>
        </a:p>
      </dsp:txBody>
      <dsp:txXfrm>
        <a:off x="2730095" y="1171605"/>
        <a:ext cx="1363048" cy="393957"/>
      </dsp:txXfrm>
    </dsp:sp>
    <dsp:sp modelId="{3F2F69C0-3EC8-4F1B-AFB4-E041B4CB5D11}">
      <dsp:nvSpPr>
        <dsp:cNvPr id="0" name=""/>
        <dsp:cNvSpPr/>
      </dsp:nvSpPr>
      <dsp:spPr>
        <a:xfrm>
          <a:off x="4644006" y="1054945"/>
          <a:ext cx="1793479" cy="278789"/>
        </a:xfrm>
        <a:prstGeom prst="rect">
          <a:avLst/>
        </a:prstGeom>
        <a:solidFill>
          <a:srgbClr val="AFEAFF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>
              <a:solidFill>
                <a:srgbClr val="0070C0"/>
              </a:solidFill>
            </a:rPr>
            <a:t>номер</a:t>
          </a:r>
          <a:r>
            <a:rPr lang="ru-RU" sz="800" kern="1200" dirty="0">
              <a:solidFill>
                <a:srgbClr val="0070C0"/>
              </a:solidFill>
            </a:rPr>
            <a:t> реестровой записи </a:t>
          </a:r>
          <a:br>
            <a:rPr lang="ru-RU" sz="800" kern="1200" dirty="0">
              <a:solidFill>
                <a:srgbClr val="0070C0"/>
              </a:solidFill>
            </a:rPr>
          </a:br>
          <a:r>
            <a:rPr lang="ru-RU" sz="800" kern="1200" dirty="0">
              <a:solidFill>
                <a:srgbClr val="0070C0"/>
              </a:solidFill>
            </a:rPr>
            <a:t>РРПП [+баллы / справка СПИК] </a:t>
          </a:r>
        </a:p>
      </dsp:txBody>
      <dsp:txXfrm>
        <a:off x="4644006" y="1054945"/>
        <a:ext cx="1793479" cy="278789"/>
      </dsp:txXfrm>
    </dsp:sp>
    <dsp:sp modelId="{2FD2BAC9-140C-4A34-AB66-D25B7F44446C}">
      <dsp:nvSpPr>
        <dsp:cNvPr id="0" name=""/>
        <dsp:cNvSpPr/>
      </dsp:nvSpPr>
      <dsp:spPr>
        <a:xfrm>
          <a:off x="4644006" y="1403432"/>
          <a:ext cx="1793479" cy="278789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/>
            <a:t>декларация </a:t>
          </a:r>
          <a:r>
            <a:rPr lang="ru-RU" sz="800" b="0" kern="1200"/>
            <a:t>страны происхождения</a:t>
          </a:r>
          <a:endParaRPr lang="ru-RU" sz="800" kern="1200" dirty="0"/>
        </a:p>
      </dsp:txBody>
      <dsp:txXfrm>
        <a:off x="4644006" y="1403432"/>
        <a:ext cx="1793479" cy="278789"/>
      </dsp:txXfrm>
    </dsp:sp>
    <dsp:sp modelId="{9837ACCD-605E-4A78-AEB6-BEE2B3029184}">
      <dsp:nvSpPr>
        <dsp:cNvPr id="0" name=""/>
        <dsp:cNvSpPr/>
      </dsp:nvSpPr>
      <dsp:spPr>
        <a:xfrm>
          <a:off x="2730095" y="1688851"/>
          <a:ext cx="1363048" cy="393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прочее </a:t>
          </a:r>
          <a:br>
            <a:rPr lang="ru-RU" sz="800" kern="1200" dirty="0"/>
          </a:br>
          <a:r>
            <a:rPr lang="ru-RU" sz="800" kern="1200" dirty="0"/>
            <a:t>(</a:t>
          </a:r>
          <a:r>
            <a:rPr lang="ru-RU" sz="800" b="1" kern="1200" dirty="0"/>
            <a:t>вторичная упаковка, ВКК</a:t>
          </a:r>
          <a:r>
            <a:rPr lang="ru-RU" sz="800" kern="1200" dirty="0"/>
            <a:t>)</a:t>
          </a:r>
        </a:p>
      </dsp:txBody>
      <dsp:txXfrm>
        <a:off x="2730095" y="1688851"/>
        <a:ext cx="1363048" cy="393957"/>
      </dsp:txXfrm>
    </dsp:sp>
    <dsp:sp modelId="{9AC0C028-43FA-45E8-A51F-EB2BAA619331}">
      <dsp:nvSpPr>
        <dsp:cNvPr id="0" name=""/>
        <dsp:cNvSpPr/>
      </dsp:nvSpPr>
      <dsp:spPr>
        <a:xfrm>
          <a:off x="4644006" y="1745585"/>
          <a:ext cx="1793479" cy="278789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/>
            <a:t>декларация </a:t>
          </a:r>
          <a:r>
            <a:rPr lang="ru-RU" sz="800" b="0" kern="1200" dirty="0"/>
            <a:t>страны происхождения</a:t>
          </a:r>
          <a:endParaRPr lang="ru-RU" sz="800" kern="1200" dirty="0"/>
        </a:p>
      </dsp:txBody>
      <dsp:txXfrm>
        <a:off x="4644006" y="1745585"/>
        <a:ext cx="1793479" cy="278789"/>
      </dsp:txXfrm>
    </dsp:sp>
    <dsp:sp modelId="{CD3DC11D-2AB9-43DD-8EE4-70A823ADCE5E}">
      <dsp:nvSpPr>
        <dsp:cNvPr id="0" name=""/>
        <dsp:cNvSpPr/>
      </dsp:nvSpPr>
      <dsp:spPr>
        <a:xfrm>
          <a:off x="1145919" y="3139361"/>
          <a:ext cx="1079996" cy="396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/>
            <a:t>ЕЭАС</a:t>
          </a:r>
          <a:r>
            <a:rPr lang="ru-RU" sz="1000" kern="1200" dirty="0"/>
            <a:t> кроме </a:t>
          </a:r>
          <a:r>
            <a:rPr lang="ru-RU" sz="1000" b="1" kern="1200" dirty="0"/>
            <a:t>РФ</a:t>
          </a:r>
        </a:p>
      </dsp:txBody>
      <dsp:txXfrm>
        <a:off x="1145919" y="3139361"/>
        <a:ext cx="1079996" cy="396000"/>
      </dsp:txXfrm>
    </dsp:sp>
    <dsp:sp modelId="{F66F7019-C295-4E35-9C85-393797398CA7}">
      <dsp:nvSpPr>
        <dsp:cNvPr id="0" name=""/>
        <dsp:cNvSpPr/>
      </dsp:nvSpPr>
      <dsp:spPr>
        <a:xfrm>
          <a:off x="2730095" y="2443409"/>
          <a:ext cx="1363048" cy="393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синтез молекулы действующего вещества</a:t>
          </a:r>
          <a:br>
            <a:rPr lang="ru-RU" sz="800" kern="1200" dirty="0"/>
          </a:br>
          <a:r>
            <a:rPr lang="ru-RU" sz="800" kern="1200" dirty="0"/>
            <a:t>(</a:t>
          </a:r>
          <a:r>
            <a:rPr lang="ru-RU" sz="800" b="1" kern="1200" dirty="0"/>
            <a:t>ЕАЭС-ПЦ</a:t>
          </a:r>
          <a:r>
            <a:rPr lang="ru-RU" sz="800" kern="1200" dirty="0"/>
            <a:t>)</a:t>
          </a:r>
        </a:p>
      </dsp:txBody>
      <dsp:txXfrm>
        <a:off x="2730095" y="2443409"/>
        <a:ext cx="1363048" cy="393957"/>
      </dsp:txXfrm>
    </dsp:sp>
    <dsp:sp modelId="{2382DB98-064A-40B2-B529-880351A475C6}">
      <dsp:nvSpPr>
        <dsp:cNvPr id="0" name=""/>
        <dsp:cNvSpPr/>
      </dsp:nvSpPr>
      <dsp:spPr>
        <a:xfrm>
          <a:off x="4644006" y="2157990"/>
          <a:ext cx="1793479" cy="278789"/>
        </a:xfrm>
        <a:prstGeom prst="rect">
          <a:avLst/>
        </a:prstGeom>
        <a:solidFill>
          <a:srgbClr val="AFEAFF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>
              <a:solidFill>
                <a:srgbClr val="0070C0"/>
              </a:solidFill>
            </a:rPr>
            <a:t>номер</a:t>
          </a:r>
          <a:r>
            <a:rPr lang="ru-RU" sz="800" kern="1200" dirty="0">
              <a:solidFill>
                <a:srgbClr val="0070C0"/>
              </a:solidFill>
            </a:rPr>
            <a:t> реестровой записи </a:t>
          </a:r>
          <a:br>
            <a:rPr lang="ru-RU" sz="800" kern="1200" dirty="0">
              <a:solidFill>
                <a:srgbClr val="0070C0"/>
              </a:solidFill>
            </a:rPr>
          </a:br>
          <a:r>
            <a:rPr lang="ru-RU" sz="800" kern="1200" dirty="0">
              <a:solidFill>
                <a:srgbClr val="0070C0"/>
              </a:solidFill>
            </a:rPr>
            <a:t>ЕРПП [+баллы] </a:t>
          </a:r>
        </a:p>
      </dsp:txBody>
      <dsp:txXfrm>
        <a:off x="4644006" y="2157990"/>
        <a:ext cx="1793479" cy="278789"/>
      </dsp:txXfrm>
    </dsp:sp>
    <dsp:sp modelId="{D093960C-0F64-44B4-AF45-190DE81335A8}">
      <dsp:nvSpPr>
        <dsp:cNvPr id="0" name=""/>
        <dsp:cNvSpPr/>
      </dsp:nvSpPr>
      <dsp:spPr>
        <a:xfrm>
          <a:off x="4644006" y="2506477"/>
          <a:ext cx="1793479" cy="278789"/>
        </a:xfrm>
        <a:prstGeom prst="rect">
          <a:avLst/>
        </a:prstGeom>
        <a:solidFill>
          <a:srgbClr val="DAC2EC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>
              <a:solidFill>
                <a:srgbClr val="7030A0"/>
              </a:solidFill>
            </a:rPr>
            <a:t>документ СП</a:t>
          </a:r>
        </a:p>
      </dsp:txBody>
      <dsp:txXfrm>
        <a:off x="4644006" y="2506477"/>
        <a:ext cx="1793479" cy="278789"/>
      </dsp:txXfrm>
    </dsp:sp>
    <dsp:sp modelId="{3A54F4F4-4C8C-4903-AC9B-1DEC506DA27E}">
      <dsp:nvSpPr>
        <dsp:cNvPr id="0" name=""/>
        <dsp:cNvSpPr/>
      </dsp:nvSpPr>
      <dsp:spPr>
        <a:xfrm>
          <a:off x="4644006" y="2854963"/>
          <a:ext cx="1793479" cy="278789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/>
            <a:t>декларация </a:t>
          </a:r>
          <a:r>
            <a:rPr lang="ru-RU" sz="800" b="0" kern="1200"/>
            <a:t>страны происхождения</a:t>
          </a:r>
          <a:endParaRPr lang="ru-RU" sz="800" b="1" kern="1200" dirty="0"/>
        </a:p>
      </dsp:txBody>
      <dsp:txXfrm>
        <a:off x="4644006" y="2854963"/>
        <a:ext cx="1793479" cy="278789"/>
      </dsp:txXfrm>
    </dsp:sp>
    <dsp:sp modelId="{AEA08B7E-6052-423C-B7B8-F127B96B1988}">
      <dsp:nvSpPr>
        <dsp:cNvPr id="0" name=""/>
        <dsp:cNvSpPr/>
      </dsp:nvSpPr>
      <dsp:spPr>
        <a:xfrm>
          <a:off x="2730095" y="3314626"/>
          <a:ext cx="1363048" cy="393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готовая лекарственная форма</a:t>
          </a:r>
          <a:br>
            <a:rPr lang="ru-RU" sz="800" kern="1200" dirty="0"/>
          </a:br>
          <a:r>
            <a:rPr lang="ru-RU" sz="800" kern="1200" dirty="0"/>
            <a:t>(</a:t>
          </a:r>
          <a:r>
            <a:rPr lang="ru-RU" sz="800" b="1" kern="1200" dirty="0"/>
            <a:t>ЕАЭС-ГЛФ</a:t>
          </a:r>
          <a:r>
            <a:rPr lang="ru-RU" sz="800" b="0" kern="1200" dirty="0"/>
            <a:t>)</a:t>
          </a:r>
        </a:p>
      </dsp:txBody>
      <dsp:txXfrm>
        <a:off x="2730095" y="3314626"/>
        <a:ext cx="1363048" cy="393957"/>
      </dsp:txXfrm>
    </dsp:sp>
    <dsp:sp modelId="{DC7AAE2E-E7E9-481C-AE80-1CB6F0F97A84}">
      <dsp:nvSpPr>
        <dsp:cNvPr id="0" name=""/>
        <dsp:cNvSpPr/>
      </dsp:nvSpPr>
      <dsp:spPr>
        <a:xfrm>
          <a:off x="4644006" y="3197967"/>
          <a:ext cx="1793479" cy="278789"/>
        </a:xfrm>
        <a:prstGeom prst="rect">
          <a:avLst/>
        </a:prstGeom>
        <a:solidFill>
          <a:srgbClr val="AFEAFF"/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>
              <a:solidFill>
                <a:srgbClr val="0070C0"/>
              </a:solidFill>
            </a:rPr>
            <a:t>номер</a:t>
          </a:r>
          <a:r>
            <a:rPr lang="ru-RU" sz="800" kern="1200" dirty="0">
              <a:solidFill>
                <a:srgbClr val="0070C0"/>
              </a:solidFill>
            </a:rPr>
            <a:t> реестровой записи </a:t>
          </a:r>
          <a:br>
            <a:rPr lang="ru-RU" sz="800" kern="1200" dirty="0">
              <a:solidFill>
                <a:srgbClr val="0070C0"/>
              </a:solidFill>
            </a:rPr>
          </a:br>
          <a:r>
            <a:rPr lang="ru-RU" sz="800" kern="1200" dirty="0">
              <a:solidFill>
                <a:srgbClr val="0070C0"/>
              </a:solidFill>
            </a:rPr>
            <a:t>ЕРПП [+баллы] </a:t>
          </a:r>
        </a:p>
      </dsp:txBody>
      <dsp:txXfrm>
        <a:off x="4644006" y="3197967"/>
        <a:ext cx="1793479" cy="278789"/>
      </dsp:txXfrm>
    </dsp:sp>
    <dsp:sp modelId="{C133303F-E4EC-49B4-8D1C-CB75F80AA20E}">
      <dsp:nvSpPr>
        <dsp:cNvPr id="0" name=""/>
        <dsp:cNvSpPr/>
      </dsp:nvSpPr>
      <dsp:spPr>
        <a:xfrm>
          <a:off x="4644006" y="3544310"/>
          <a:ext cx="1793479" cy="278789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/>
            <a:t>декларация </a:t>
          </a:r>
          <a:r>
            <a:rPr lang="ru-RU" sz="800" b="0" kern="1200" dirty="0"/>
            <a:t>страны происхождения</a:t>
          </a:r>
          <a:endParaRPr lang="ru-RU" sz="800" kern="1200" dirty="0"/>
        </a:p>
      </dsp:txBody>
      <dsp:txXfrm>
        <a:off x="4644006" y="3544310"/>
        <a:ext cx="1793479" cy="278789"/>
      </dsp:txXfrm>
    </dsp:sp>
    <dsp:sp modelId="{22565548-DB20-4FE6-B772-1D25F20CD0F6}">
      <dsp:nvSpPr>
        <dsp:cNvPr id="0" name=""/>
        <dsp:cNvSpPr/>
      </dsp:nvSpPr>
      <dsp:spPr>
        <a:xfrm>
          <a:off x="2730095" y="3837356"/>
          <a:ext cx="1363048" cy="393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прочее </a:t>
          </a:r>
          <a:br>
            <a:rPr lang="ru-RU" sz="800" kern="1200" dirty="0"/>
          </a:br>
          <a:r>
            <a:rPr lang="ru-RU" sz="800" kern="1200" dirty="0"/>
            <a:t>(</a:t>
          </a:r>
          <a:r>
            <a:rPr lang="ru-RU" sz="800" b="1" kern="1200" dirty="0"/>
            <a:t>вторичная упаковка, ВКК, отсутствие</a:t>
          </a:r>
          <a:r>
            <a:rPr lang="ru-RU" sz="800" kern="1200" dirty="0"/>
            <a:t>)</a:t>
          </a:r>
        </a:p>
      </dsp:txBody>
      <dsp:txXfrm>
        <a:off x="2730095" y="3837356"/>
        <a:ext cx="1363048" cy="393957"/>
      </dsp:txXfrm>
    </dsp:sp>
    <dsp:sp modelId="{32784349-E59B-4A53-BAEB-C165B1A7B32A}">
      <dsp:nvSpPr>
        <dsp:cNvPr id="0" name=""/>
        <dsp:cNvSpPr/>
      </dsp:nvSpPr>
      <dsp:spPr>
        <a:xfrm>
          <a:off x="4644006" y="3891715"/>
          <a:ext cx="1793479" cy="278789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/>
            <a:t>декларация </a:t>
          </a:r>
          <a:r>
            <a:rPr lang="ru-RU" sz="800" b="0" kern="1200" dirty="0"/>
            <a:t>страны происхождения</a:t>
          </a:r>
          <a:endParaRPr lang="ru-RU" sz="800" kern="1200" dirty="0"/>
        </a:p>
      </dsp:txBody>
      <dsp:txXfrm>
        <a:off x="4644006" y="3891715"/>
        <a:ext cx="1793479" cy="278789"/>
      </dsp:txXfrm>
    </dsp:sp>
    <dsp:sp modelId="{CD5A0A29-72C9-4EF0-A983-E735FFC0BE4C}">
      <dsp:nvSpPr>
        <dsp:cNvPr id="0" name=""/>
        <dsp:cNvSpPr/>
      </dsp:nvSpPr>
      <dsp:spPr>
        <a:xfrm>
          <a:off x="1145919" y="4299989"/>
          <a:ext cx="1079996" cy="3960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/>
            <a:t>не ЕАЭС</a:t>
          </a:r>
        </a:p>
      </dsp:txBody>
      <dsp:txXfrm>
        <a:off x="1145919" y="4299989"/>
        <a:ext cx="1079996" cy="396000"/>
      </dsp:txXfrm>
    </dsp:sp>
    <dsp:sp modelId="{658E0400-F2D2-41DD-8D7E-DCFBEE4BA4FB}">
      <dsp:nvSpPr>
        <dsp:cNvPr id="0" name=""/>
        <dsp:cNvSpPr/>
      </dsp:nvSpPr>
      <dsp:spPr>
        <a:xfrm>
          <a:off x="2730095" y="4301011"/>
          <a:ext cx="1363048" cy="393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/>
            <a:t>любая</a:t>
          </a:r>
        </a:p>
      </dsp:txBody>
      <dsp:txXfrm>
        <a:off x="2730095" y="4301011"/>
        <a:ext cx="1363048" cy="393957"/>
      </dsp:txXfrm>
    </dsp:sp>
    <dsp:sp modelId="{7564C75C-DFDB-42BB-98BF-D9E258677AD7}">
      <dsp:nvSpPr>
        <dsp:cNvPr id="0" name=""/>
        <dsp:cNvSpPr/>
      </dsp:nvSpPr>
      <dsp:spPr>
        <a:xfrm>
          <a:off x="4644006" y="4360862"/>
          <a:ext cx="1793479" cy="278789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/>
            <a:t>декларация </a:t>
          </a:r>
          <a:r>
            <a:rPr lang="ru-RU" sz="800" b="0" kern="1200" dirty="0"/>
            <a:t>страны происхождения</a:t>
          </a:r>
          <a:endParaRPr lang="ru-RU" sz="800" kern="1200" dirty="0"/>
        </a:p>
      </dsp:txBody>
      <dsp:txXfrm>
        <a:off x="4644006" y="4360862"/>
        <a:ext cx="1793479" cy="2787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30B723-18C9-443D-85F3-0095B879A96E}">
      <dsp:nvSpPr>
        <dsp:cNvPr id="0" name=""/>
        <dsp:cNvSpPr/>
      </dsp:nvSpPr>
      <dsp:spPr>
        <a:xfrm>
          <a:off x="0" y="3397517"/>
          <a:ext cx="8229600" cy="596324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ИТОГО</a:t>
          </a:r>
        </a:p>
      </dsp:txBody>
      <dsp:txXfrm>
        <a:off x="0" y="3397517"/>
        <a:ext cx="2468880" cy="596324"/>
      </dsp:txXfrm>
    </dsp:sp>
    <dsp:sp modelId="{18131866-4DA6-48E0-B620-3558389411E8}">
      <dsp:nvSpPr>
        <dsp:cNvPr id="0" name=""/>
        <dsp:cNvSpPr/>
      </dsp:nvSpPr>
      <dsp:spPr>
        <a:xfrm>
          <a:off x="0" y="2701805"/>
          <a:ext cx="8229600" cy="596324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упаковка первичная / вторичная / выпускающий контроль качества</a:t>
          </a:r>
        </a:p>
      </dsp:txBody>
      <dsp:txXfrm>
        <a:off x="0" y="2701805"/>
        <a:ext cx="2468880" cy="596324"/>
      </dsp:txXfrm>
    </dsp:sp>
    <dsp:sp modelId="{29B7D64D-F373-43A9-8D94-ACF302CE4735}">
      <dsp:nvSpPr>
        <dsp:cNvPr id="0" name=""/>
        <dsp:cNvSpPr/>
      </dsp:nvSpPr>
      <dsp:spPr>
        <a:xfrm>
          <a:off x="0" y="2006093"/>
          <a:ext cx="8229600" cy="596324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производство готовой лекарственной формы</a:t>
          </a:r>
        </a:p>
      </dsp:txBody>
      <dsp:txXfrm>
        <a:off x="0" y="2006093"/>
        <a:ext cx="2468880" cy="596324"/>
      </dsp:txXfrm>
    </dsp:sp>
    <dsp:sp modelId="{070B4764-8993-47BC-9CE2-E3FE9A785908}">
      <dsp:nvSpPr>
        <dsp:cNvPr id="0" name=""/>
        <dsp:cNvSpPr/>
      </dsp:nvSpPr>
      <dsp:spPr>
        <a:xfrm>
          <a:off x="0" y="1310381"/>
          <a:ext cx="8229600" cy="596324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производство фармацевтической субстанции</a:t>
          </a:r>
        </a:p>
      </dsp:txBody>
      <dsp:txXfrm>
        <a:off x="0" y="1310381"/>
        <a:ext cx="2468880" cy="596324"/>
      </dsp:txXfrm>
    </dsp:sp>
    <dsp:sp modelId="{045A540A-DF54-400C-A16E-D682C829BAA0}">
      <dsp:nvSpPr>
        <dsp:cNvPr id="0" name=""/>
        <dsp:cNvSpPr/>
      </dsp:nvSpPr>
      <dsp:spPr>
        <a:xfrm>
          <a:off x="0" y="614669"/>
          <a:ext cx="8229600" cy="596324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стадии производства в ЕАЭС:</a:t>
          </a:r>
        </a:p>
      </dsp:txBody>
      <dsp:txXfrm>
        <a:off x="0" y="614669"/>
        <a:ext cx="2468880" cy="596324"/>
      </dsp:txXfrm>
    </dsp:sp>
    <dsp:sp modelId="{C458D3A6-23F4-49BC-9226-021BE4C4920B}">
      <dsp:nvSpPr>
        <dsp:cNvPr id="0" name=""/>
        <dsp:cNvSpPr/>
      </dsp:nvSpPr>
      <dsp:spPr>
        <a:xfrm>
          <a:off x="3407578" y="664363"/>
          <a:ext cx="2749704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производство ЛП</a:t>
          </a:r>
        </a:p>
      </dsp:txBody>
      <dsp:txXfrm>
        <a:off x="3422133" y="678918"/>
        <a:ext cx="2720594" cy="467827"/>
      </dsp:txXfrm>
    </dsp:sp>
    <dsp:sp modelId="{47B01113-A00A-4B1F-8AF6-FA9F1056F5D6}">
      <dsp:nvSpPr>
        <dsp:cNvPr id="0" name=""/>
        <dsp:cNvSpPr/>
      </dsp:nvSpPr>
      <dsp:spPr>
        <a:xfrm>
          <a:off x="3328889" y="1161300"/>
          <a:ext cx="1453541" cy="198774"/>
        </a:xfrm>
        <a:custGeom>
          <a:avLst/>
          <a:gdLst/>
          <a:ahLst/>
          <a:cxnLst/>
          <a:rect l="0" t="0" r="0" b="0"/>
          <a:pathLst>
            <a:path>
              <a:moveTo>
                <a:pt x="1453541" y="0"/>
              </a:moveTo>
              <a:lnTo>
                <a:pt x="1453541" y="99387"/>
              </a:lnTo>
              <a:lnTo>
                <a:pt x="0" y="99387"/>
              </a:lnTo>
              <a:lnTo>
                <a:pt x="0" y="19877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D447FD-D413-4087-9366-25E11881681F}">
      <dsp:nvSpPr>
        <dsp:cNvPr id="0" name=""/>
        <dsp:cNvSpPr/>
      </dsp:nvSpPr>
      <dsp:spPr>
        <a:xfrm>
          <a:off x="2956186" y="1360075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да: </a:t>
          </a:r>
          <a:r>
            <a:rPr lang="ru-RU" sz="1600" b="1" kern="1200" dirty="0">
              <a:solidFill>
                <a:srgbClr val="336600"/>
              </a:solidFill>
            </a:rPr>
            <a:t>50</a:t>
          </a:r>
        </a:p>
      </dsp:txBody>
      <dsp:txXfrm>
        <a:off x="2970741" y="1374630"/>
        <a:ext cx="716295" cy="467827"/>
      </dsp:txXfrm>
    </dsp:sp>
    <dsp:sp modelId="{87044C75-5E5C-4EBB-B4D9-C5DA09961EE1}">
      <dsp:nvSpPr>
        <dsp:cNvPr id="0" name=""/>
        <dsp:cNvSpPr/>
      </dsp:nvSpPr>
      <dsp:spPr>
        <a:xfrm>
          <a:off x="2844375" y="1857012"/>
          <a:ext cx="484513" cy="198774"/>
        </a:xfrm>
        <a:custGeom>
          <a:avLst/>
          <a:gdLst/>
          <a:ahLst/>
          <a:cxnLst/>
          <a:rect l="0" t="0" r="0" b="0"/>
          <a:pathLst>
            <a:path>
              <a:moveTo>
                <a:pt x="484513" y="0"/>
              </a:moveTo>
              <a:lnTo>
                <a:pt x="484513" y="99387"/>
              </a:lnTo>
              <a:lnTo>
                <a:pt x="0" y="99387"/>
              </a:lnTo>
              <a:lnTo>
                <a:pt x="0" y="1987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D74337-0D0F-4A6F-AF27-E95197DAAF70}">
      <dsp:nvSpPr>
        <dsp:cNvPr id="0" name=""/>
        <dsp:cNvSpPr/>
      </dsp:nvSpPr>
      <dsp:spPr>
        <a:xfrm>
          <a:off x="2471672" y="2055787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да: </a:t>
          </a:r>
          <a:r>
            <a:rPr lang="ru-RU" sz="1600" b="1" kern="1200" dirty="0">
              <a:solidFill>
                <a:srgbClr val="336600"/>
              </a:solidFill>
            </a:rPr>
            <a:t>50</a:t>
          </a:r>
        </a:p>
      </dsp:txBody>
      <dsp:txXfrm>
        <a:off x="2486227" y="2070342"/>
        <a:ext cx="716295" cy="467827"/>
      </dsp:txXfrm>
    </dsp:sp>
    <dsp:sp modelId="{F7D36663-BE35-41EB-9C0E-9B066E9FA25C}">
      <dsp:nvSpPr>
        <dsp:cNvPr id="0" name=""/>
        <dsp:cNvSpPr/>
      </dsp:nvSpPr>
      <dsp:spPr>
        <a:xfrm>
          <a:off x="2798655" y="2552724"/>
          <a:ext cx="91440" cy="198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87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176C2-098B-499E-B3CE-7F9C2440B0E8}">
      <dsp:nvSpPr>
        <dsp:cNvPr id="0" name=""/>
        <dsp:cNvSpPr/>
      </dsp:nvSpPr>
      <dsp:spPr>
        <a:xfrm>
          <a:off x="2471672" y="2751499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да</a:t>
          </a:r>
        </a:p>
      </dsp:txBody>
      <dsp:txXfrm>
        <a:off x="2486227" y="2766054"/>
        <a:ext cx="716295" cy="467827"/>
      </dsp:txXfrm>
    </dsp:sp>
    <dsp:sp modelId="{DB8E0ADB-3A3A-4E35-9344-E6B18A87493D}">
      <dsp:nvSpPr>
        <dsp:cNvPr id="0" name=""/>
        <dsp:cNvSpPr/>
      </dsp:nvSpPr>
      <dsp:spPr>
        <a:xfrm>
          <a:off x="2798655" y="3248436"/>
          <a:ext cx="91440" cy="198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87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C039D8-F922-47AF-8805-3ECDE5715DF5}">
      <dsp:nvSpPr>
        <dsp:cNvPr id="0" name=""/>
        <dsp:cNvSpPr/>
      </dsp:nvSpPr>
      <dsp:spPr>
        <a:xfrm>
          <a:off x="2471672" y="3447211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rgbClr val="336600"/>
              </a:solidFill>
            </a:rPr>
            <a:t>100</a:t>
          </a:r>
        </a:p>
      </dsp:txBody>
      <dsp:txXfrm>
        <a:off x="2486227" y="3461766"/>
        <a:ext cx="716295" cy="467827"/>
      </dsp:txXfrm>
    </dsp:sp>
    <dsp:sp modelId="{2038D0B0-3D99-4429-9FC5-AFA11BD4B6C8}">
      <dsp:nvSpPr>
        <dsp:cNvPr id="0" name=""/>
        <dsp:cNvSpPr/>
      </dsp:nvSpPr>
      <dsp:spPr>
        <a:xfrm>
          <a:off x="3328889" y="1857012"/>
          <a:ext cx="484513" cy="198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387"/>
              </a:lnTo>
              <a:lnTo>
                <a:pt x="484513" y="99387"/>
              </a:lnTo>
              <a:lnTo>
                <a:pt x="484513" y="19877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7BB29-77E1-4A97-8EFD-FD32E292D7D8}">
      <dsp:nvSpPr>
        <dsp:cNvPr id="0" name=""/>
        <dsp:cNvSpPr/>
      </dsp:nvSpPr>
      <dsp:spPr>
        <a:xfrm>
          <a:off x="3440700" y="2055787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chemeClr val="bg1">
                  <a:lumMod val="75000"/>
                </a:schemeClr>
              </a:solidFill>
            </a:rPr>
            <a:t>нет</a:t>
          </a:r>
        </a:p>
      </dsp:txBody>
      <dsp:txXfrm>
        <a:off x="3455255" y="2070342"/>
        <a:ext cx="716295" cy="467827"/>
      </dsp:txXfrm>
    </dsp:sp>
    <dsp:sp modelId="{F8EAC7A4-C319-452B-B6FB-4F08F5389807}">
      <dsp:nvSpPr>
        <dsp:cNvPr id="0" name=""/>
        <dsp:cNvSpPr/>
      </dsp:nvSpPr>
      <dsp:spPr>
        <a:xfrm>
          <a:off x="3767682" y="2552724"/>
          <a:ext cx="91440" cy="198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877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91FA95-97EE-4463-9388-8768578D6665}">
      <dsp:nvSpPr>
        <dsp:cNvPr id="0" name=""/>
        <dsp:cNvSpPr/>
      </dsp:nvSpPr>
      <dsp:spPr>
        <a:xfrm>
          <a:off x="3440700" y="2751499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chemeClr val="bg1">
                  <a:lumMod val="75000"/>
                </a:schemeClr>
              </a:solidFill>
            </a:rPr>
            <a:t>нет</a:t>
          </a:r>
        </a:p>
      </dsp:txBody>
      <dsp:txXfrm>
        <a:off x="3455255" y="2766054"/>
        <a:ext cx="716295" cy="467827"/>
      </dsp:txXfrm>
    </dsp:sp>
    <dsp:sp modelId="{8F1F32E4-9A39-4C65-8ED0-6F93FCC62836}">
      <dsp:nvSpPr>
        <dsp:cNvPr id="0" name=""/>
        <dsp:cNvSpPr/>
      </dsp:nvSpPr>
      <dsp:spPr>
        <a:xfrm>
          <a:off x="3767682" y="3248436"/>
          <a:ext cx="91440" cy="198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877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2AE5EF-7E8F-4409-898E-C959C46C2412}">
      <dsp:nvSpPr>
        <dsp:cNvPr id="0" name=""/>
        <dsp:cNvSpPr/>
      </dsp:nvSpPr>
      <dsp:spPr>
        <a:xfrm>
          <a:off x="3440700" y="3447211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bg1">
                  <a:lumMod val="75000"/>
                </a:schemeClr>
              </a:solidFill>
            </a:rPr>
            <a:t>50</a:t>
          </a:r>
        </a:p>
      </dsp:txBody>
      <dsp:txXfrm>
        <a:off x="3455255" y="3461766"/>
        <a:ext cx="716295" cy="467827"/>
      </dsp:txXfrm>
    </dsp:sp>
    <dsp:sp modelId="{40FEAE7F-9073-4492-9407-44952C93E2D9}">
      <dsp:nvSpPr>
        <dsp:cNvPr id="0" name=""/>
        <dsp:cNvSpPr/>
      </dsp:nvSpPr>
      <dsp:spPr>
        <a:xfrm>
          <a:off x="4782430" y="1161300"/>
          <a:ext cx="1453541" cy="198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387"/>
              </a:lnTo>
              <a:lnTo>
                <a:pt x="1453541" y="99387"/>
              </a:lnTo>
              <a:lnTo>
                <a:pt x="1453541" y="19877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B81259-376B-4DD5-97D1-3DED7B500313}">
      <dsp:nvSpPr>
        <dsp:cNvPr id="0" name=""/>
        <dsp:cNvSpPr/>
      </dsp:nvSpPr>
      <dsp:spPr>
        <a:xfrm>
          <a:off x="5863268" y="1360075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нет</a:t>
          </a:r>
        </a:p>
      </dsp:txBody>
      <dsp:txXfrm>
        <a:off x="5877823" y="1374630"/>
        <a:ext cx="716295" cy="467827"/>
      </dsp:txXfrm>
    </dsp:sp>
    <dsp:sp modelId="{6FB5AB2C-1EC7-4086-B331-4CEF2B0E9AD7}">
      <dsp:nvSpPr>
        <dsp:cNvPr id="0" name=""/>
        <dsp:cNvSpPr/>
      </dsp:nvSpPr>
      <dsp:spPr>
        <a:xfrm>
          <a:off x="5266944" y="1857012"/>
          <a:ext cx="969027" cy="198774"/>
        </a:xfrm>
        <a:custGeom>
          <a:avLst/>
          <a:gdLst/>
          <a:ahLst/>
          <a:cxnLst/>
          <a:rect l="0" t="0" r="0" b="0"/>
          <a:pathLst>
            <a:path>
              <a:moveTo>
                <a:pt x="969027" y="0"/>
              </a:moveTo>
              <a:lnTo>
                <a:pt x="969027" y="99387"/>
              </a:lnTo>
              <a:lnTo>
                <a:pt x="0" y="99387"/>
              </a:lnTo>
              <a:lnTo>
                <a:pt x="0" y="1987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AE4AAB-D447-471B-AC1A-BA1662316D20}">
      <dsp:nvSpPr>
        <dsp:cNvPr id="0" name=""/>
        <dsp:cNvSpPr/>
      </dsp:nvSpPr>
      <dsp:spPr>
        <a:xfrm>
          <a:off x="4894241" y="2055787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да: </a:t>
          </a:r>
          <a:r>
            <a:rPr lang="ru-RU" sz="1600" b="1" kern="1200" dirty="0">
              <a:solidFill>
                <a:srgbClr val="336600"/>
              </a:solidFill>
            </a:rPr>
            <a:t>50</a:t>
          </a:r>
        </a:p>
      </dsp:txBody>
      <dsp:txXfrm>
        <a:off x="4908796" y="2070342"/>
        <a:ext cx="716295" cy="467827"/>
      </dsp:txXfrm>
    </dsp:sp>
    <dsp:sp modelId="{05BEB78B-9ADF-4ECB-940C-9EC0771B0830}">
      <dsp:nvSpPr>
        <dsp:cNvPr id="0" name=""/>
        <dsp:cNvSpPr/>
      </dsp:nvSpPr>
      <dsp:spPr>
        <a:xfrm>
          <a:off x="4782430" y="2552724"/>
          <a:ext cx="484513" cy="198774"/>
        </a:xfrm>
        <a:custGeom>
          <a:avLst/>
          <a:gdLst/>
          <a:ahLst/>
          <a:cxnLst/>
          <a:rect l="0" t="0" r="0" b="0"/>
          <a:pathLst>
            <a:path>
              <a:moveTo>
                <a:pt x="484513" y="0"/>
              </a:moveTo>
              <a:lnTo>
                <a:pt x="484513" y="99387"/>
              </a:lnTo>
              <a:lnTo>
                <a:pt x="0" y="99387"/>
              </a:lnTo>
              <a:lnTo>
                <a:pt x="0" y="1987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A6A28-736C-4713-8244-8E25BAAF2349}">
      <dsp:nvSpPr>
        <dsp:cNvPr id="0" name=""/>
        <dsp:cNvSpPr/>
      </dsp:nvSpPr>
      <dsp:spPr>
        <a:xfrm>
          <a:off x="4409727" y="2751499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да</a:t>
          </a:r>
        </a:p>
      </dsp:txBody>
      <dsp:txXfrm>
        <a:off x="4424282" y="2766054"/>
        <a:ext cx="716295" cy="467827"/>
      </dsp:txXfrm>
    </dsp:sp>
    <dsp:sp modelId="{90C73E1F-E48A-4019-A798-BDB4DB10DEE2}">
      <dsp:nvSpPr>
        <dsp:cNvPr id="0" name=""/>
        <dsp:cNvSpPr/>
      </dsp:nvSpPr>
      <dsp:spPr>
        <a:xfrm>
          <a:off x="4736710" y="3248436"/>
          <a:ext cx="91440" cy="198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87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868F88-6709-477A-B617-3DC607434939}">
      <dsp:nvSpPr>
        <dsp:cNvPr id="0" name=""/>
        <dsp:cNvSpPr/>
      </dsp:nvSpPr>
      <dsp:spPr>
        <a:xfrm>
          <a:off x="4409727" y="3447211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rgbClr val="336600"/>
              </a:solidFill>
            </a:rPr>
            <a:t>50</a:t>
          </a:r>
        </a:p>
      </dsp:txBody>
      <dsp:txXfrm>
        <a:off x="4424282" y="3461766"/>
        <a:ext cx="716295" cy="467827"/>
      </dsp:txXfrm>
    </dsp:sp>
    <dsp:sp modelId="{3E87720D-1F19-4E1D-888A-829586C49CED}">
      <dsp:nvSpPr>
        <dsp:cNvPr id="0" name=""/>
        <dsp:cNvSpPr/>
      </dsp:nvSpPr>
      <dsp:spPr>
        <a:xfrm>
          <a:off x="5266944" y="2552724"/>
          <a:ext cx="484513" cy="198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387"/>
              </a:lnTo>
              <a:lnTo>
                <a:pt x="484513" y="99387"/>
              </a:lnTo>
              <a:lnTo>
                <a:pt x="484513" y="19877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90FE8C-A5D4-4302-AF09-113DCB29D49A}">
      <dsp:nvSpPr>
        <dsp:cNvPr id="0" name=""/>
        <dsp:cNvSpPr/>
      </dsp:nvSpPr>
      <dsp:spPr>
        <a:xfrm>
          <a:off x="5378754" y="2751499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>
              <a:solidFill>
                <a:schemeClr val="bg1">
                  <a:lumMod val="75000"/>
                </a:schemeClr>
              </a:solidFill>
            </a:rPr>
            <a:t>нет</a:t>
          </a:r>
        </a:p>
      </dsp:txBody>
      <dsp:txXfrm>
        <a:off x="5393309" y="2766054"/>
        <a:ext cx="716295" cy="467827"/>
      </dsp:txXfrm>
    </dsp:sp>
    <dsp:sp modelId="{74CDAF8E-FE33-4665-91D1-6C30D46A2F74}">
      <dsp:nvSpPr>
        <dsp:cNvPr id="0" name=""/>
        <dsp:cNvSpPr/>
      </dsp:nvSpPr>
      <dsp:spPr>
        <a:xfrm>
          <a:off x="5705737" y="3248436"/>
          <a:ext cx="91440" cy="198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8774"/>
              </a:lnTo>
            </a:path>
          </a:pathLst>
        </a:custGeom>
        <a:noFill/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246BF-51B6-4302-A831-20598F3D6A28}">
      <dsp:nvSpPr>
        <dsp:cNvPr id="0" name=""/>
        <dsp:cNvSpPr/>
      </dsp:nvSpPr>
      <dsp:spPr>
        <a:xfrm>
          <a:off x="5378754" y="3447211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bg1">
                  <a:lumMod val="75000"/>
                </a:schemeClr>
              </a:solidFill>
            </a:rPr>
            <a:t>50</a:t>
          </a:r>
        </a:p>
      </dsp:txBody>
      <dsp:txXfrm>
        <a:off x="5393309" y="3461766"/>
        <a:ext cx="716295" cy="467827"/>
      </dsp:txXfrm>
    </dsp:sp>
    <dsp:sp modelId="{04B98608-298C-499A-81FE-955DC59A894F}">
      <dsp:nvSpPr>
        <dsp:cNvPr id="0" name=""/>
        <dsp:cNvSpPr/>
      </dsp:nvSpPr>
      <dsp:spPr>
        <a:xfrm>
          <a:off x="6235971" y="1857012"/>
          <a:ext cx="969027" cy="198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387"/>
              </a:lnTo>
              <a:lnTo>
                <a:pt x="969027" y="99387"/>
              </a:lnTo>
              <a:lnTo>
                <a:pt x="969027" y="1987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2DEDD7-12C7-43A8-874C-3AB510CFEDA3}">
      <dsp:nvSpPr>
        <dsp:cNvPr id="0" name=""/>
        <dsp:cNvSpPr/>
      </dsp:nvSpPr>
      <dsp:spPr>
        <a:xfrm>
          <a:off x="6832295" y="2055787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нет</a:t>
          </a:r>
        </a:p>
      </dsp:txBody>
      <dsp:txXfrm>
        <a:off x="6846850" y="2070342"/>
        <a:ext cx="716295" cy="467827"/>
      </dsp:txXfrm>
    </dsp:sp>
    <dsp:sp modelId="{371B308C-E306-4622-A024-C8523690257A}">
      <dsp:nvSpPr>
        <dsp:cNvPr id="0" name=""/>
        <dsp:cNvSpPr/>
      </dsp:nvSpPr>
      <dsp:spPr>
        <a:xfrm>
          <a:off x="6720485" y="2552724"/>
          <a:ext cx="484513" cy="198774"/>
        </a:xfrm>
        <a:custGeom>
          <a:avLst/>
          <a:gdLst/>
          <a:ahLst/>
          <a:cxnLst/>
          <a:rect l="0" t="0" r="0" b="0"/>
          <a:pathLst>
            <a:path>
              <a:moveTo>
                <a:pt x="484513" y="0"/>
              </a:moveTo>
              <a:lnTo>
                <a:pt x="484513" y="99387"/>
              </a:lnTo>
              <a:lnTo>
                <a:pt x="0" y="99387"/>
              </a:lnTo>
              <a:lnTo>
                <a:pt x="0" y="1987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FE11E7-98BB-46CD-9ACA-E090E682CEA9}">
      <dsp:nvSpPr>
        <dsp:cNvPr id="0" name=""/>
        <dsp:cNvSpPr/>
      </dsp:nvSpPr>
      <dsp:spPr>
        <a:xfrm>
          <a:off x="6347782" y="2751499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да</a:t>
          </a:r>
        </a:p>
      </dsp:txBody>
      <dsp:txXfrm>
        <a:off x="6362337" y="2766054"/>
        <a:ext cx="716295" cy="467827"/>
      </dsp:txXfrm>
    </dsp:sp>
    <dsp:sp modelId="{4D1E6240-62F3-4E9A-8BC0-2F4EBB4E3B56}">
      <dsp:nvSpPr>
        <dsp:cNvPr id="0" name=""/>
        <dsp:cNvSpPr/>
      </dsp:nvSpPr>
      <dsp:spPr>
        <a:xfrm>
          <a:off x="6674765" y="3248436"/>
          <a:ext cx="91440" cy="198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87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9E249C-3A23-4AFD-876D-83FF7131C88E}">
      <dsp:nvSpPr>
        <dsp:cNvPr id="0" name=""/>
        <dsp:cNvSpPr/>
      </dsp:nvSpPr>
      <dsp:spPr>
        <a:xfrm>
          <a:off x="6347782" y="3447211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0</a:t>
          </a:r>
        </a:p>
      </dsp:txBody>
      <dsp:txXfrm>
        <a:off x="6362337" y="3461766"/>
        <a:ext cx="716295" cy="467827"/>
      </dsp:txXfrm>
    </dsp:sp>
    <dsp:sp modelId="{1C738EC3-BAB4-4905-90C6-4B512A29FC4A}">
      <dsp:nvSpPr>
        <dsp:cNvPr id="0" name=""/>
        <dsp:cNvSpPr/>
      </dsp:nvSpPr>
      <dsp:spPr>
        <a:xfrm>
          <a:off x="7204998" y="2552724"/>
          <a:ext cx="484513" cy="198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387"/>
              </a:lnTo>
              <a:lnTo>
                <a:pt x="484513" y="99387"/>
              </a:lnTo>
              <a:lnTo>
                <a:pt x="484513" y="1987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054FA3-D931-4CC9-942F-B28CB03CF41B}">
      <dsp:nvSpPr>
        <dsp:cNvPr id="0" name=""/>
        <dsp:cNvSpPr/>
      </dsp:nvSpPr>
      <dsp:spPr>
        <a:xfrm>
          <a:off x="7316809" y="2751499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нет</a:t>
          </a:r>
        </a:p>
      </dsp:txBody>
      <dsp:txXfrm>
        <a:off x="7331364" y="2766054"/>
        <a:ext cx="716295" cy="467827"/>
      </dsp:txXfrm>
    </dsp:sp>
    <dsp:sp modelId="{F9743DCE-6602-40BE-87EE-9F54C2623F30}">
      <dsp:nvSpPr>
        <dsp:cNvPr id="0" name=""/>
        <dsp:cNvSpPr/>
      </dsp:nvSpPr>
      <dsp:spPr>
        <a:xfrm>
          <a:off x="7643792" y="3248436"/>
          <a:ext cx="91440" cy="198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87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700EE8-78D6-4EC0-A87C-26115AC44A2D}">
      <dsp:nvSpPr>
        <dsp:cNvPr id="0" name=""/>
        <dsp:cNvSpPr/>
      </dsp:nvSpPr>
      <dsp:spPr>
        <a:xfrm>
          <a:off x="7316809" y="3447211"/>
          <a:ext cx="745405" cy="4969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0</a:t>
          </a:r>
        </a:p>
      </dsp:txBody>
      <dsp:txXfrm>
        <a:off x="7331364" y="3461766"/>
        <a:ext cx="716295" cy="46782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42CE70-9386-4CFA-83D8-0C1E6B4DFF3D}">
      <dsp:nvSpPr>
        <dsp:cNvPr id="0" name=""/>
        <dsp:cNvSpPr/>
      </dsp:nvSpPr>
      <dsp:spPr>
        <a:xfrm>
          <a:off x="4093" y="82003"/>
          <a:ext cx="1861062" cy="561600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участник предложил</a:t>
          </a:r>
        </a:p>
      </dsp:txBody>
      <dsp:txXfrm>
        <a:off x="4093" y="82003"/>
        <a:ext cx="1861062" cy="374400"/>
      </dsp:txXfrm>
    </dsp:sp>
    <dsp:sp modelId="{05FF413D-F3A5-4EA3-9A44-8D2B66E25F39}">
      <dsp:nvSpPr>
        <dsp:cNvPr id="0" name=""/>
        <dsp:cNvSpPr/>
      </dsp:nvSpPr>
      <dsp:spPr>
        <a:xfrm>
          <a:off x="385274" y="456404"/>
          <a:ext cx="1861062" cy="1333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/>
            <a:t>ЛП полного цикла производства ЕАЭС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/>
            <a:t>номер записи РРПП + документ СП</a:t>
          </a:r>
        </a:p>
      </dsp:txBody>
      <dsp:txXfrm>
        <a:off x="424340" y="495470"/>
        <a:ext cx="1782930" cy="1255668"/>
      </dsp:txXfrm>
    </dsp:sp>
    <dsp:sp modelId="{8F4E4A4F-5D5D-46D4-99EF-3C1F984851BC}">
      <dsp:nvSpPr>
        <dsp:cNvPr id="0" name=""/>
        <dsp:cNvSpPr/>
      </dsp:nvSpPr>
      <dsp:spPr>
        <a:xfrm>
          <a:off x="2147286" y="37528"/>
          <a:ext cx="598116" cy="46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147286" y="130198"/>
        <a:ext cx="459111" cy="278010"/>
      </dsp:txXfrm>
    </dsp:sp>
    <dsp:sp modelId="{009755BC-8CA8-4EA9-B566-B66BE8BC34A1}">
      <dsp:nvSpPr>
        <dsp:cNvPr id="0" name=""/>
        <dsp:cNvSpPr/>
      </dsp:nvSpPr>
      <dsp:spPr>
        <a:xfrm>
          <a:off x="2993677" y="82003"/>
          <a:ext cx="1861062" cy="561600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8867"/>
            <a:lumOff val="248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контракт</a:t>
          </a:r>
        </a:p>
      </dsp:txBody>
      <dsp:txXfrm>
        <a:off x="2993677" y="82003"/>
        <a:ext cx="1861062" cy="374400"/>
      </dsp:txXfrm>
    </dsp:sp>
    <dsp:sp modelId="{8EF99B27-734D-4944-9390-1F88B3DD8E3E}">
      <dsp:nvSpPr>
        <dsp:cNvPr id="0" name=""/>
        <dsp:cNvSpPr/>
      </dsp:nvSpPr>
      <dsp:spPr>
        <a:xfrm>
          <a:off x="3374859" y="456404"/>
          <a:ext cx="1861062" cy="1333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50000"/>
              <a:hueOff val="0"/>
              <a:satOff val="9283"/>
              <a:lumOff val="229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/>
            <a:t>описание ЛП </a:t>
          </a:r>
          <a:br>
            <a:rPr lang="ru-RU" sz="1300" kern="1200" dirty="0"/>
          </a:br>
          <a:r>
            <a:rPr lang="ru-RU" sz="1300" kern="1200" dirty="0"/>
            <a:t>[МНН + ТН + № Р.У. + ЛФ + Д + ОСГ] </a:t>
          </a:r>
          <a:br>
            <a:rPr lang="ru-RU" sz="1300" kern="1200" dirty="0"/>
          </a:br>
          <a:r>
            <a:rPr lang="ru-RU" sz="1300" kern="1200" dirty="0"/>
            <a:t>+ </a:t>
          </a:r>
          <a:r>
            <a:rPr lang="ru-RU" sz="1300" i="1" kern="1200" dirty="0"/>
            <a:t>указание (?)</a:t>
          </a:r>
          <a:r>
            <a:rPr lang="ru-RU" sz="1300" kern="1200" dirty="0"/>
            <a:t> </a:t>
          </a:r>
          <a:br>
            <a:rPr lang="ru-RU" sz="1300" kern="1200" dirty="0"/>
          </a:br>
          <a:r>
            <a:rPr lang="ru-RU" sz="1300" kern="1200" dirty="0"/>
            <a:t>на полный цикл</a:t>
          </a:r>
        </a:p>
      </dsp:txBody>
      <dsp:txXfrm>
        <a:off x="3413925" y="495470"/>
        <a:ext cx="1782930" cy="1255668"/>
      </dsp:txXfrm>
    </dsp:sp>
    <dsp:sp modelId="{84212A1E-1BF4-43DA-8871-71C831CAE9BF}">
      <dsp:nvSpPr>
        <dsp:cNvPr id="0" name=""/>
        <dsp:cNvSpPr/>
      </dsp:nvSpPr>
      <dsp:spPr>
        <a:xfrm>
          <a:off x="5136871" y="37528"/>
          <a:ext cx="598116" cy="46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121"/>
            <a:lumOff val="2020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5136871" y="130198"/>
        <a:ext cx="459111" cy="278010"/>
      </dsp:txXfrm>
    </dsp:sp>
    <dsp:sp modelId="{AF69FA7F-5716-462C-9C75-BDD9F326A1FF}">
      <dsp:nvSpPr>
        <dsp:cNvPr id="0" name=""/>
        <dsp:cNvSpPr/>
      </dsp:nvSpPr>
      <dsp:spPr>
        <a:xfrm>
          <a:off x="5983262" y="82003"/>
          <a:ext cx="1861062" cy="561600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8867"/>
            <a:lumOff val="248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доп. соглашение</a:t>
          </a:r>
        </a:p>
      </dsp:txBody>
      <dsp:txXfrm>
        <a:off x="5983262" y="82003"/>
        <a:ext cx="1861062" cy="374400"/>
      </dsp:txXfrm>
    </dsp:sp>
    <dsp:sp modelId="{2D4877B1-90B9-4FB5-89FE-BD23FB42AE4F}">
      <dsp:nvSpPr>
        <dsp:cNvPr id="0" name=""/>
        <dsp:cNvSpPr/>
      </dsp:nvSpPr>
      <dsp:spPr>
        <a:xfrm>
          <a:off x="6364443" y="456404"/>
          <a:ext cx="1861062" cy="1333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50000"/>
              <a:hueOff val="0"/>
              <a:satOff val="9283"/>
              <a:lumOff val="229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/>
            <a:t>проверка заменяющего ЛП на полный цикл </a:t>
          </a:r>
          <a:br>
            <a:rPr lang="ru-RU" sz="1300" kern="1200" dirty="0"/>
          </a:br>
          <a:r>
            <a:rPr lang="ru-RU" sz="1300" kern="1200" dirty="0"/>
            <a:t>(</a:t>
          </a:r>
          <a:r>
            <a:rPr lang="ru-RU" sz="1300" i="1" kern="1200" dirty="0"/>
            <a:t>номер записи РРПП + документ СП?</a:t>
          </a:r>
          <a:r>
            <a:rPr lang="ru-RU" sz="1300" kern="1200" dirty="0"/>
            <a:t>)</a:t>
          </a:r>
        </a:p>
      </dsp:txBody>
      <dsp:txXfrm>
        <a:off x="6403509" y="495470"/>
        <a:ext cx="1782930" cy="12556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76A5C-809D-4B32-99DB-C4684BCD2E40}">
      <dsp:nvSpPr>
        <dsp:cNvPr id="0" name=""/>
        <dsp:cNvSpPr/>
      </dsp:nvSpPr>
      <dsp:spPr>
        <a:xfrm>
          <a:off x="374879" y="2250"/>
          <a:ext cx="2346584" cy="8370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в заявке </a:t>
          </a:r>
          <a:r>
            <a:rPr lang="ru-RU" sz="1600" i="1" kern="1200" dirty="0"/>
            <a:t>обещали</a:t>
          </a:r>
          <a:r>
            <a:rPr lang="ru-RU" sz="1600" kern="1200" dirty="0"/>
            <a:t> ЛП полного цикла</a:t>
          </a:r>
        </a:p>
      </dsp:txBody>
      <dsp:txXfrm>
        <a:off x="399397" y="26768"/>
        <a:ext cx="2297548" cy="788057"/>
      </dsp:txXfrm>
    </dsp:sp>
    <dsp:sp modelId="{E881DFC0-E758-4F08-A87C-CCBF286A2AD7}">
      <dsp:nvSpPr>
        <dsp:cNvPr id="0" name=""/>
        <dsp:cNvSpPr/>
      </dsp:nvSpPr>
      <dsp:spPr>
        <a:xfrm rot="5400000">
          <a:off x="1391217" y="860270"/>
          <a:ext cx="313909" cy="3766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-5400000">
        <a:off x="1435165" y="891661"/>
        <a:ext cx="226015" cy="219736"/>
      </dsp:txXfrm>
    </dsp:sp>
    <dsp:sp modelId="{03E690F5-4359-406D-9E5F-090171C28B58}">
      <dsp:nvSpPr>
        <dsp:cNvPr id="0" name=""/>
        <dsp:cNvSpPr/>
      </dsp:nvSpPr>
      <dsp:spPr>
        <a:xfrm>
          <a:off x="374879" y="1257890"/>
          <a:ext cx="2346584" cy="8370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/>
            <a:t>подписали</a:t>
          </a:r>
          <a:r>
            <a:rPr lang="ru-RU" sz="1600" kern="1200" dirty="0"/>
            <a:t> контракт на поставку ЛП полного цикла</a:t>
          </a:r>
        </a:p>
      </dsp:txBody>
      <dsp:txXfrm>
        <a:off x="399397" y="1282408"/>
        <a:ext cx="2297548" cy="788057"/>
      </dsp:txXfrm>
    </dsp:sp>
    <dsp:sp modelId="{FDA1A349-8BFA-41D4-B308-981243BECC17}">
      <dsp:nvSpPr>
        <dsp:cNvPr id="0" name=""/>
        <dsp:cNvSpPr/>
      </dsp:nvSpPr>
      <dsp:spPr>
        <a:xfrm rot="5400000">
          <a:off x="1391217" y="2115910"/>
          <a:ext cx="313909" cy="3766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-5400000">
        <a:off x="1435165" y="2147301"/>
        <a:ext cx="226015" cy="219736"/>
      </dsp:txXfrm>
    </dsp:sp>
    <dsp:sp modelId="{A68E03EB-75F5-49D9-973B-39C1C9A56311}">
      <dsp:nvSpPr>
        <dsp:cNvPr id="0" name=""/>
        <dsp:cNvSpPr/>
      </dsp:nvSpPr>
      <dsp:spPr>
        <a:xfrm>
          <a:off x="374879" y="2513529"/>
          <a:ext cx="2346584" cy="8370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должны </a:t>
          </a:r>
          <a:r>
            <a:rPr lang="ru-RU" sz="1600" i="1" kern="1200" dirty="0"/>
            <a:t>поставить</a:t>
          </a:r>
          <a:r>
            <a:rPr lang="ru-RU" sz="1600" kern="1200" dirty="0"/>
            <a:t> ЛП полного цикла</a:t>
          </a:r>
        </a:p>
      </dsp:txBody>
      <dsp:txXfrm>
        <a:off x="399397" y="2538047"/>
        <a:ext cx="2297548" cy="788057"/>
      </dsp:txXfrm>
    </dsp:sp>
    <dsp:sp modelId="{0A0F9F13-8C5A-49D5-8617-CA764F3953B6}">
      <dsp:nvSpPr>
        <dsp:cNvPr id="0" name=""/>
        <dsp:cNvSpPr/>
      </dsp:nvSpPr>
      <dsp:spPr>
        <a:xfrm rot="5400000">
          <a:off x="1391217" y="3371550"/>
          <a:ext cx="313909" cy="3766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-5400000">
        <a:off x="1435165" y="3402941"/>
        <a:ext cx="226015" cy="219736"/>
      </dsp:txXfrm>
    </dsp:sp>
    <dsp:sp modelId="{066BD1CF-8292-4CAC-B02F-6487B804E865}">
      <dsp:nvSpPr>
        <dsp:cNvPr id="0" name=""/>
        <dsp:cNvSpPr/>
      </dsp:nvSpPr>
      <dsp:spPr>
        <a:xfrm>
          <a:off x="374879" y="3769169"/>
          <a:ext cx="2346584" cy="8370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заказчик </a:t>
          </a:r>
          <a:r>
            <a:rPr lang="ru-RU" sz="1600" i="1" kern="1200" dirty="0" smtClean="0"/>
            <a:t>должен проверять </a:t>
          </a:r>
          <a:r>
            <a:rPr lang="ru-RU" sz="1600" kern="1200" dirty="0" smtClean="0"/>
            <a:t>каждую серию ЛП через МДЛП</a:t>
          </a:r>
          <a:endParaRPr lang="ru-RU" sz="1600" kern="1200" dirty="0"/>
        </a:p>
      </dsp:txBody>
      <dsp:txXfrm>
        <a:off x="399397" y="3793687"/>
        <a:ext cx="2297548" cy="78805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78EA8-E3B5-4913-917E-9922B3E6CC41}">
      <dsp:nvSpPr>
        <dsp:cNvPr id="0" name=""/>
        <dsp:cNvSpPr/>
      </dsp:nvSpPr>
      <dsp:spPr>
        <a:xfrm>
          <a:off x="3133998" y="2645957"/>
          <a:ext cx="1961602" cy="196160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описание ЛП </a:t>
          </a:r>
          <a:br>
            <a:rPr lang="ru-RU" sz="2000" kern="1200" dirty="0"/>
          </a:br>
          <a:r>
            <a:rPr lang="ru-RU" sz="2000" kern="1200" dirty="0"/>
            <a:t>как объекта закупки</a:t>
          </a:r>
        </a:p>
      </dsp:txBody>
      <dsp:txXfrm>
        <a:off x="3421268" y="2933227"/>
        <a:ext cx="1387062" cy="1387062"/>
      </dsp:txXfrm>
    </dsp:sp>
    <dsp:sp modelId="{3E653054-FD7A-4852-809E-64CFD4B36B76}">
      <dsp:nvSpPr>
        <dsp:cNvPr id="0" name=""/>
        <dsp:cNvSpPr/>
      </dsp:nvSpPr>
      <dsp:spPr>
        <a:xfrm rot="10800000">
          <a:off x="1234402" y="3347230"/>
          <a:ext cx="1795118" cy="5590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924A5B8-91FE-439E-A7CF-E35DC020AD31}">
      <dsp:nvSpPr>
        <dsp:cNvPr id="0" name=""/>
        <dsp:cNvSpPr/>
      </dsp:nvSpPr>
      <dsp:spPr>
        <a:xfrm>
          <a:off x="302641" y="2881349"/>
          <a:ext cx="1863522" cy="14908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44-ФЗ ст.33</a:t>
          </a:r>
          <a:br>
            <a:rPr lang="ru-RU" sz="1300" kern="1200" dirty="0"/>
          </a:br>
          <a:endParaRPr lang="ru-RU" sz="1300" kern="1200" dirty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solidFill>
                <a:schemeClr val="bg2"/>
              </a:solidFill>
            </a:rPr>
            <a:t>ч.1 п.1 + п. 6 + ч.5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/>
          </a:r>
          <a:br>
            <a:rPr lang="ru-RU" sz="1300" kern="1200" dirty="0"/>
          </a:br>
          <a:r>
            <a:rPr lang="ru-RU" sz="1300" kern="1200" dirty="0">
              <a:solidFill>
                <a:srgbClr val="C00000"/>
              </a:solidFill>
            </a:rPr>
            <a:t>ч.1</a:t>
          </a:r>
          <a:r>
            <a:rPr lang="ru-RU" sz="1300" kern="1200" baseline="30000" dirty="0">
              <a:solidFill>
                <a:srgbClr val="C00000"/>
              </a:solidFill>
            </a:rPr>
            <a:t>1</a:t>
          </a:r>
        </a:p>
      </dsp:txBody>
      <dsp:txXfrm>
        <a:off x="346306" y="2925014"/>
        <a:ext cx="1776192" cy="1403487"/>
      </dsp:txXfrm>
    </dsp:sp>
    <dsp:sp modelId="{4CF4CD91-EA21-4069-AF6A-E04CB4ACBC0A}">
      <dsp:nvSpPr>
        <dsp:cNvPr id="0" name=""/>
        <dsp:cNvSpPr/>
      </dsp:nvSpPr>
      <dsp:spPr>
        <a:xfrm rot="13500000">
          <a:off x="1815162" y="1945151"/>
          <a:ext cx="1795118" cy="5590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57A5823-30D4-4896-8D57-01FA59115CCC}">
      <dsp:nvSpPr>
        <dsp:cNvPr id="0" name=""/>
        <dsp:cNvSpPr/>
      </dsp:nvSpPr>
      <dsp:spPr>
        <a:xfrm>
          <a:off x="1146290" y="844601"/>
          <a:ext cx="1863522" cy="14908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данные </a:t>
          </a:r>
          <a:br>
            <a:rPr lang="ru-RU" sz="1300" kern="1200" dirty="0"/>
          </a:br>
          <a:r>
            <a:rPr lang="ru-RU" sz="1300" kern="1200" dirty="0"/>
            <a:t>из КТРУ</a:t>
          </a:r>
          <a:br>
            <a:rPr lang="ru-RU" sz="1300" kern="1200" dirty="0"/>
          </a:br>
          <a:r>
            <a:rPr lang="ru-RU" sz="1300" kern="1200" dirty="0"/>
            <a:t>+</a:t>
          </a:r>
          <a:br>
            <a:rPr lang="ru-RU" sz="1300" kern="1200" dirty="0"/>
          </a:br>
          <a:r>
            <a:rPr lang="ru-RU" sz="1300" kern="1200" dirty="0"/>
            <a:t>структура</a:t>
          </a:r>
        </a:p>
      </dsp:txBody>
      <dsp:txXfrm>
        <a:off x="1189955" y="888266"/>
        <a:ext cx="1776192" cy="1403487"/>
      </dsp:txXfrm>
    </dsp:sp>
    <dsp:sp modelId="{E15B29AE-61E3-4C6F-9613-D33F1F2F8BCE}">
      <dsp:nvSpPr>
        <dsp:cNvPr id="0" name=""/>
        <dsp:cNvSpPr/>
      </dsp:nvSpPr>
      <dsp:spPr>
        <a:xfrm rot="16200000">
          <a:off x="3217240" y="1364392"/>
          <a:ext cx="1795118" cy="5590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DFD19DC-43EF-4F77-BB8C-D0AF2C7ACF5B}">
      <dsp:nvSpPr>
        <dsp:cNvPr id="0" name=""/>
        <dsp:cNvSpPr/>
      </dsp:nvSpPr>
      <dsp:spPr>
        <a:xfrm>
          <a:off x="3183038" y="952"/>
          <a:ext cx="1863522" cy="14908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эквивалентные лекарственные формы и дозировки по ПП1380</a:t>
          </a:r>
        </a:p>
      </dsp:txBody>
      <dsp:txXfrm>
        <a:off x="3226703" y="44617"/>
        <a:ext cx="1776192" cy="1403487"/>
      </dsp:txXfrm>
    </dsp:sp>
    <dsp:sp modelId="{5B5108A0-5A6F-4ED2-B7CF-78C4C6059C17}">
      <dsp:nvSpPr>
        <dsp:cNvPr id="0" name=""/>
        <dsp:cNvSpPr/>
      </dsp:nvSpPr>
      <dsp:spPr>
        <a:xfrm rot="18900000">
          <a:off x="4619319" y="1945151"/>
          <a:ext cx="1795118" cy="5590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052F6E6-C48C-4D80-89A9-9C7AA42CDB1B}">
      <dsp:nvSpPr>
        <dsp:cNvPr id="0" name=""/>
        <dsp:cNvSpPr/>
      </dsp:nvSpPr>
      <dsp:spPr>
        <a:xfrm>
          <a:off x="5219787" y="844601"/>
          <a:ext cx="1863522" cy="14908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с учетом </a:t>
          </a:r>
          <a:br>
            <a:rPr lang="ru-RU" sz="1300" kern="1200" dirty="0"/>
          </a:br>
          <a:r>
            <a:rPr lang="ru-RU" sz="1300" kern="1200" dirty="0"/>
            <a:t>информации о взаимозаменяемости</a:t>
          </a:r>
        </a:p>
      </dsp:txBody>
      <dsp:txXfrm>
        <a:off x="5263452" y="888266"/>
        <a:ext cx="1776192" cy="1403487"/>
      </dsp:txXfrm>
    </dsp:sp>
    <dsp:sp modelId="{08614A51-19B2-4F62-A45D-E2DE0ED666C8}">
      <dsp:nvSpPr>
        <dsp:cNvPr id="0" name=""/>
        <dsp:cNvSpPr/>
      </dsp:nvSpPr>
      <dsp:spPr>
        <a:xfrm>
          <a:off x="5200078" y="3347230"/>
          <a:ext cx="1795118" cy="55905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9EDA986-7479-4379-8DDB-CBD305071D59}">
      <dsp:nvSpPr>
        <dsp:cNvPr id="0" name=""/>
        <dsp:cNvSpPr/>
      </dsp:nvSpPr>
      <dsp:spPr>
        <a:xfrm>
          <a:off x="6063436" y="2881349"/>
          <a:ext cx="1863522" cy="14908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прочие требования</a:t>
          </a:r>
          <a:br>
            <a:rPr lang="ru-RU" sz="1300" kern="1200" dirty="0"/>
          </a:br>
          <a:r>
            <a:rPr lang="ru-RU" sz="1300" kern="1200" dirty="0"/>
            <a:t>(с учетом требований ПП1380)</a:t>
          </a:r>
        </a:p>
      </dsp:txBody>
      <dsp:txXfrm>
        <a:off x="6107101" y="2925014"/>
        <a:ext cx="1776192" cy="14034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4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3" tIns="49521" rIns="99043" bIns="49521" numCol="1" anchor="t" anchorCtr="0" compatLnSpc="1">
            <a:prstTxWarp prst="textNoShape">
              <a:avLst/>
            </a:prstTxWarp>
          </a:bodyPr>
          <a:lstStyle>
            <a:lvl1pPr algn="l" defTabSz="990540" eaLnBrk="0" hangingPunct="0"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ru-RU"/>
              <a:t>Закупки лекарственных средств в рамках Федерального закона "О контрактной системе..." №44-ФЗ</a:t>
            </a:r>
          </a:p>
        </p:txBody>
      </p:sp>
      <p:sp>
        <p:nvSpPr>
          <p:cNvPr id="564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837" y="4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3" tIns="49521" rIns="99043" bIns="49521" numCol="1" anchor="t" anchorCtr="0" compatLnSpc="1">
            <a:prstTxWarp prst="textNoShape">
              <a:avLst/>
            </a:prstTxWarp>
          </a:bodyPr>
          <a:lstStyle>
            <a:lvl1pPr algn="r" defTabSz="990540" eaLnBrk="0" hangingPunct="0"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ru-RU"/>
              <a:t>Фармстандарт 20 декабря 2019</a:t>
            </a:r>
          </a:p>
        </p:txBody>
      </p:sp>
      <p:sp>
        <p:nvSpPr>
          <p:cNvPr id="564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721854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3" tIns="49521" rIns="99043" bIns="49521" numCol="1" anchor="b" anchorCtr="0" compatLnSpc="1">
            <a:prstTxWarp prst="textNoShape">
              <a:avLst/>
            </a:prstTxWarp>
          </a:bodyPr>
          <a:lstStyle>
            <a:lvl1pPr algn="l" defTabSz="990540" eaLnBrk="0" hangingPunct="0"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ru-RU"/>
              <a:t>Перов К.А. </a:t>
            </a:r>
            <a:r>
              <a:rPr lang="en-US"/>
              <a:t>perov@mail.ru</a:t>
            </a:r>
            <a:endParaRPr lang="ru-RU"/>
          </a:p>
        </p:txBody>
      </p:sp>
      <p:sp>
        <p:nvSpPr>
          <p:cNvPr id="564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837" y="9721854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3" tIns="49521" rIns="99043" bIns="49521" numCol="1" anchor="b" anchorCtr="0" compatLnSpc="1">
            <a:prstTxWarp prst="textNoShape">
              <a:avLst/>
            </a:prstTxWarp>
          </a:bodyPr>
          <a:lstStyle>
            <a:lvl1pPr algn="r" defTabSz="990540" eaLnBrk="0" hangingPunct="0"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34FD2E9-BF02-4467-AEB4-BB1580096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28985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4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3" tIns="49521" rIns="99043" bIns="49521" numCol="1" anchor="t" anchorCtr="0" compatLnSpc="1">
            <a:prstTxWarp prst="textNoShape">
              <a:avLst/>
            </a:prstTxWarp>
          </a:bodyPr>
          <a:lstStyle>
            <a:lvl1pPr algn="l" defTabSz="990540" eaLnBrk="0" hangingPunct="0"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ru-RU"/>
              <a:t>Закупки лекарственных средств в рамках Федерального закона "О контрактной системе..." №44-ФЗ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5426" y="4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3" tIns="49521" rIns="99043" bIns="49521" numCol="1" anchor="t" anchorCtr="0" compatLnSpc="1">
            <a:prstTxWarp prst="textNoShape">
              <a:avLst/>
            </a:prstTxWarp>
          </a:bodyPr>
          <a:lstStyle>
            <a:lvl1pPr algn="r" defTabSz="990540" eaLnBrk="0" hangingPunct="0"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ru-RU"/>
              <a:t>Фармстандарт 20 декабря 2019</a:t>
            </a:r>
          </a:p>
        </p:txBody>
      </p:sp>
      <p:sp>
        <p:nvSpPr>
          <p:cNvPr id="1187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65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0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786" y="4860925"/>
            <a:ext cx="5210493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3" tIns="49521" rIns="99043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Щелчок правит 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72344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3" tIns="49521" rIns="99043" bIns="49521" numCol="1" anchor="b" anchorCtr="0" compatLnSpc="1">
            <a:prstTxWarp prst="textNoShape">
              <a:avLst/>
            </a:prstTxWarp>
          </a:bodyPr>
          <a:lstStyle>
            <a:lvl1pPr algn="l" defTabSz="990540" eaLnBrk="0" hangingPunct="0"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ru-RU"/>
              <a:t>Перов К.А. </a:t>
            </a:r>
            <a:r>
              <a:rPr lang="en-US"/>
              <a:t>perov@mail.ru</a:t>
            </a:r>
            <a:endParaRPr lang="ru-RU"/>
          </a:p>
        </p:txBody>
      </p:sp>
      <p:sp>
        <p:nvSpPr>
          <p:cNvPr id="140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426" y="972344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3" tIns="49521" rIns="99043" bIns="49521" numCol="1" anchor="b" anchorCtr="0" compatLnSpc="1">
            <a:prstTxWarp prst="textNoShape">
              <a:avLst/>
            </a:prstTxWarp>
          </a:bodyPr>
          <a:lstStyle>
            <a:lvl1pPr algn="r" defTabSz="990540" eaLnBrk="0" hangingPunct="0">
              <a:spcBef>
                <a:spcPct val="0"/>
              </a:spcBef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BE25527-C247-446F-B615-1EB8BC6DF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9410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40" eaLnBrk="0" hangingPunct="0">
              <a:defRPr>
                <a:solidFill>
                  <a:schemeClr val="bg2"/>
                </a:solidFill>
                <a:latin typeface="Arial" charset="0"/>
              </a:defRPr>
            </a:lvl1pPr>
            <a:lvl2pPr marL="742904" indent="-285733" defTabSz="990540" eaLnBrk="0" hangingPunct="0">
              <a:defRPr>
                <a:solidFill>
                  <a:schemeClr val="bg2"/>
                </a:solidFill>
                <a:latin typeface="Arial" charset="0"/>
              </a:defRPr>
            </a:lvl2pPr>
            <a:lvl3pPr marL="1142930" indent="-228586" defTabSz="990540" eaLnBrk="0" hangingPunct="0">
              <a:defRPr>
                <a:solidFill>
                  <a:schemeClr val="bg2"/>
                </a:solidFill>
                <a:latin typeface="Arial" charset="0"/>
              </a:defRPr>
            </a:lvl3pPr>
            <a:lvl4pPr marL="1600103" indent="-228586" defTabSz="990540" eaLnBrk="0" hangingPunct="0">
              <a:defRPr>
                <a:solidFill>
                  <a:schemeClr val="bg2"/>
                </a:solidFill>
                <a:latin typeface="Arial" charset="0"/>
              </a:defRPr>
            </a:lvl4pPr>
            <a:lvl5pPr marL="2057275" indent="-228586" defTabSz="990540" eaLnBrk="0" hangingPunct="0">
              <a:defRPr>
                <a:solidFill>
                  <a:schemeClr val="bg2"/>
                </a:solidFill>
                <a:latin typeface="Arial" charset="0"/>
              </a:defRPr>
            </a:lvl5pPr>
            <a:lvl6pPr marL="2514447" indent="-228586" defTabSz="99054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charset="0"/>
              </a:defRPr>
            </a:lvl6pPr>
            <a:lvl7pPr marL="2971619" indent="-228586" defTabSz="99054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charset="0"/>
              </a:defRPr>
            </a:lvl7pPr>
            <a:lvl8pPr marL="3428792" indent="-228586" defTabSz="99054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charset="0"/>
              </a:defRPr>
            </a:lvl8pPr>
            <a:lvl9pPr marL="3885963" indent="-228586" defTabSz="99054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bg2"/>
                </a:solidFill>
                <a:latin typeface="Arial" charset="0"/>
              </a:defRPr>
            </a:lvl9pPr>
          </a:lstStyle>
          <a:p>
            <a:fld id="{2DFA70A6-0330-45C6-85C7-1477E1B9AD09}" type="slidenum">
              <a:rPr lang="ru-RU" smtClean="0">
                <a:solidFill>
                  <a:schemeClr val="tx1"/>
                </a:solidFill>
                <a:latin typeface="Times New Roman" pitchFamily="18" charset="0"/>
              </a:rPr>
              <a:pPr/>
              <a:t>1</a:t>
            </a:fld>
            <a:endParaRPr lang="ru-RU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Перов К.А. </a:t>
            </a:r>
            <a:r>
              <a:rPr lang="en-US"/>
              <a:t>perov@mail.ru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Фармстандарт 20 декабря 2019</a:t>
            </a:r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Закупки лекарственных средств в рамках Федерального закона "О контрактной системе..." №44-ФЗ</a:t>
            </a:r>
          </a:p>
        </p:txBody>
      </p:sp>
    </p:spTree>
    <p:extLst>
      <p:ext uri="{BB962C8B-B14F-4D97-AF65-F5344CB8AC3E}">
        <p14:creationId xmlns:p14="http://schemas.microsoft.com/office/powerpoint/2010/main" val="2046141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6513" cy="38369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Проблемные вопросы закупки лекарственных средств по 44-ФЗ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Фармстандарт 20 декабря 2019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Перов К.А. </a:t>
            </a:r>
            <a:r>
              <a:rPr lang="en-US"/>
              <a:t>perov@mail.ru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BE25527-C247-446F-B615-1EB8BC6DF0B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091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846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2846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>
              <a:defRPr sz="3400"/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A49A65C-34B4-4497-98A5-B1F079FD3FCF}" type="datetime1">
              <a:rPr lang="ru-RU"/>
              <a:pPr>
                <a:defRPr/>
              </a:pPr>
              <a:t>27.11.2025</a:t>
            </a:fld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76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91515-71AF-4252-AD1E-9C493D9A9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576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9245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9245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06C41-D209-491B-A509-0D690DB43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440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73238"/>
            <a:ext cx="8229600" cy="4608512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00BB1-E527-41DE-92E9-878F16BD3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119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36F3D-5D97-44C5-805D-135324A2C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880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73238"/>
            <a:ext cx="4038600" cy="46085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6085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8D6AF-497A-4066-BB53-FCCB4B455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21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сновной слайд: текст в 1 колонку (вариант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883445" rtl="0" eaLnBrk="1" fontAlgn="auto" latinLnBrk="0" hangingPunct="1">
              <a:lnSpc>
                <a:spcPts val="2016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ru-RU" dirty="0"/>
              <a:t>Наименование раздела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50C0-1A74-4B4D-9B0C-C6B95B3378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96" y="2024855"/>
            <a:ext cx="7943808" cy="4180759"/>
          </a:xfrm>
        </p:spPr>
        <p:txBody>
          <a:bodyPr/>
          <a:lstStyle>
            <a:lvl1pPr>
              <a:lnSpc>
                <a:spcPct val="100000"/>
              </a:lnSpc>
              <a:spcAft>
                <a:spcPts val="526"/>
              </a:spcAft>
              <a:defRPr/>
            </a:lvl1pPr>
            <a:lvl2pPr>
              <a:lnSpc>
                <a:spcPct val="100000"/>
              </a:lnSpc>
              <a:spcAft>
                <a:spcPts val="526"/>
              </a:spcAft>
              <a:defRPr/>
            </a:lvl2pPr>
            <a:lvl3pPr>
              <a:lnSpc>
                <a:spcPct val="100000"/>
              </a:lnSpc>
              <a:spcAft>
                <a:spcPts val="526"/>
              </a:spcAft>
              <a:defRPr/>
            </a:lvl3pPr>
            <a:lvl4pPr>
              <a:lnSpc>
                <a:spcPct val="100000"/>
              </a:lnSpc>
              <a:spcAft>
                <a:spcPts val="526"/>
              </a:spcAft>
              <a:defRPr/>
            </a:lvl4pPr>
            <a:lvl5pPr>
              <a:lnSpc>
                <a:spcPct val="100000"/>
              </a:lnSpc>
              <a:spcAft>
                <a:spcPts val="526"/>
              </a:spcAft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605115469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hidden">
          <a:xfrm>
            <a:off x="0" y="0"/>
            <a:ext cx="3505200" cy="6858000"/>
          </a:xfrm>
          <a:prstGeom prst="rect">
            <a:avLst/>
          </a:prstGeom>
          <a:gradFill rotWithShape="0">
            <a:gsLst>
              <a:gs pos="0">
                <a:srgbClr val="FFF3F7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hidden">
          <a:xfrm>
            <a:off x="1716088" y="1690688"/>
            <a:ext cx="7427913" cy="2533650"/>
          </a:xfrm>
          <a:prstGeom prst="rect">
            <a:avLst/>
          </a:prstGeom>
          <a:solidFill>
            <a:srgbClr val="FFF3F7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2" name="Группа 1"/>
          <p:cNvGrpSpPr/>
          <p:nvPr userDrawn="1"/>
        </p:nvGrpSpPr>
        <p:grpSpPr>
          <a:xfrm>
            <a:off x="0" y="1066800"/>
            <a:ext cx="2867026" cy="3157538"/>
            <a:chOff x="0" y="1066800"/>
            <a:chExt cx="2867026" cy="3157538"/>
          </a:xfrm>
        </p:grpSpPr>
        <p:sp>
          <p:nvSpPr>
            <p:cNvPr id="8" name="Rectangle 6"/>
            <p:cNvSpPr>
              <a:spLocks noChangeArrowheads="1"/>
            </p:cNvSpPr>
            <p:nvPr userDrawn="1"/>
          </p:nvSpPr>
          <p:spPr bwMode="auto">
            <a:xfrm>
              <a:off x="573088" y="3582988"/>
              <a:ext cx="576263" cy="641350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auto">
            <a:xfrm>
              <a:off x="1716088" y="1690688"/>
              <a:ext cx="574675" cy="642938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auto">
            <a:xfrm>
              <a:off x="2281238" y="1066800"/>
              <a:ext cx="585788" cy="635000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auto">
            <a:xfrm>
              <a:off x="1141413" y="3582988"/>
              <a:ext cx="584200" cy="641350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auto">
            <a:xfrm>
              <a:off x="2281238" y="1690688"/>
              <a:ext cx="585788" cy="642938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auto">
            <a:xfrm>
              <a:off x="1141413" y="2324100"/>
              <a:ext cx="584200" cy="633413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auto">
            <a:xfrm>
              <a:off x="0" y="2324100"/>
              <a:ext cx="582613" cy="633413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auto">
            <a:xfrm>
              <a:off x="1716088" y="2324100"/>
              <a:ext cx="574675" cy="633413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auto">
            <a:xfrm>
              <a:off x="573088" y="2947988"/>
              <a:ext cx="576263" cy="644525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auto">
            <a:xfrm>
              <a:off x="1141413" y="2947988"/>
              <a:ext cx="584200" cy="644525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sp>
        <p:nvSpPr>
          <p:cNvPr id="2846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200">
                <a:solidFill>
                  <a:srgbClr val="990033"/>
                </a:solidFill>
              </a:defRPr>
            </a:lvl1pPr>
          </a:lstStyle>
          <a:p>
            <a:pPr lvl="0"/>
            <a:r>
              <a:rPr lang="ru-RU" noProof="0" dirty="0"/>
              <a:t>Образец заголовка</a:t>
            </a:r>
          </a:p>
        </p:txBody>
      </p:sp>
      <p:sp>
        <p:nvSpPr>
          <p:cNvPr id="2846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>
              <a:defRPr sz="3400"/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A49A65C-34B4-4497-98A5-B1F079FD3FCF}" type="datetime1">
              <a:rPr lang="ru-RU"/>
              <a:pPr>
                <a:defRPr/>
              </a:pPr>
              <a:t>27.11.2025</a:t>
            </a:fld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177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defRPr/>
            </a:lvl1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2C597-0DCA-4BEE-B57F-3E9E1797A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104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D3529-A8B1-45DB-98CC-D13135F74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882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од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hidden">
          <a:xfrm>
            <a:off x="1588" y="0"/>
            <a:ext cx="4341812" cy="6858000"/>
          </a:xfrm>
          <a:prstGeom prst="rect">
            <a:avLst/>
          </a:prstGeom>
          <a:gradFill rotWithShape="0">
            <a:gsLst>
              <a:gs pos="0">
                <a:srgbClr val="FFF3F7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hidden">
          <a:xfrm>
            <a:off x="3009900" y="2282194"/>
            <a:ext cx="6149339" cy="1627820"/>
          </a:xfrm>
          <a:prstGeom prst="rect">
            <a:avLst/>
          </a:prstGeom>
          <a:solidFill>
            <a:srgbClr val="FFF3F7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D3529-A8B1-45DB-98CC-D13135F74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 userDrawn="1">
            <p:ph type="title" hasCustomPrompt="1"/>
          </p:nvPr>
        </p:nvSpPr>
        <p:spPr>
          <a:xfrm>
            <a:off x="3851920" y="2291688"/>
            <a:ext cx="5163383" cy="1569360"/>
          </a:xfrm>
        </p:spPr>
        <p:txBody>
          <a:bodyPr tIns="180000" bIns="180000" anchor="ctr" anchorCtr="0"/>
          <a:lstStyle>
            <a:lvl1pPr algn="l">
              <a:defRPr sz="2800" b="1" cap="small" baseline="0">
                <a:solidFill>
                  <a:srgbClr val="C00000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подзаголовка</a:t>
            </a:r>
          </a:p>
        </p:txBody>
      </p:sp>
      <p:grpSp>
        <p:nvGrpSpPr>
          <p:cNvPr id="21" name="Группа 20"/>
          <p:cNvGrpSpPr/>
          <p:nvPr userDrawn="1"/>
        </p:nvGrpSpPr>
        <p:grpSpPr>
          <a:xfrm>
            <a:off x="1907704" y="1880725"/>
            <a:ext cx="1841882" cy="2028517"/>
            <a:chOff x="0" y="1066800"/>
            <a:chExt cx="2867026" cy="3157538"/>
          </a:xfrm>
        </p:grpSpPr>
        <p:sp>
          <p:nvSpPr>
            <p:cNvPr id="22" name="Rectangle 6"/>
            <p:cNvSpPr>
              <a:spLocks noChangeArrowheads="1"/>
            </p:cNvSpPr>
            <p:nvPr userDrawn="1"/>
          </p:nvSpPr>
          <p:spPr bwMode="auto">
            <a:xfrm>
              <a:off x="573088" y="3582988"/>
              <a:ext cx="576263" cy="641350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 userDrawn="1"/>
          </p:nvSpPr>
          <p:spPr bwMode="auto">
            <a:xfrm>
              <a:off x="1716088" y="1690688"/>
              <a:ext cx="574675" cy="642938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4" name="Rectangle 8"/>
            <p:cNvSpPr>
              <a:spLocks noChangeArrowheads="1"/>
            </p:cNvSpPr>
            <p:nvPr userDrawn="1"/>
          </p:nvSpPr>
          <p:spPr bwMode="auto">
            <a:xfrm>
              <a:off x="2281238" y="1066800"/>
              <a:ext cx="585788" cy="635000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" name="Rectangle 9"/>
            <p:cNvSpPr>
              <a:spLocks noChangeArrowheads="1"/>
            </p:cNvSpPr>
            <p:nvPr userDrawn="1"/>
          </p:nvSpPr>
          <p:spPr bwMode="auto">
            <a:xfrm>
              <a:off x="1141413" y="3582988"/>
              <a:ext cx="584200" cy="641350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6" name="Rectangle 10"/>
            <p:cNvSpPr>
              <a:spLocks noChangeArrowheads="1"/>
            </p:cNvSpPr>
            <p:nvPr userDrawn="1"/>
          </p:nvSpPr>
          <p:spPr bwMode="auto">
            <a:xfrm>
              <a:off x="2281238" y="1690688"/>
              <a:ext cx="585788" cy="642938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7" name="Rectangle 11"/>
            <p:cNvSpPr>
              <a:spLocks noChangeArrowheads="1"/>
            </p:cNvSpPr>
            <p:nvPr userDrawn="1"/>
          </p:nvSpPr>
          <p:spPr bwMode="auto">
            <a:xfrm>
              <a:off x="1141413" y="2324100"/>
              <a:ext cx="584200" cy="633413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8" name="Rectangle 12"/>
            <p:cNvSpPr>
              <a:spLocks noChangeArrowheads="1"/>
            </p:cNvSpPr>
            <p:nvPr userDrawn="1"/>
          </p:nvSpPr>
          <p:spPr bwMode="auto">
            <a:xfrm>
              <a:off x="0" y="2324100"/>
              <a:ext cx="582613" cy="633413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9" name="Rectangle 13"/>
            <p:cNvSpPr>
              <a:spLocks noChangeArrowheads="1"/>
            </p:cNvSpPr>
            <p:nvPr userDrawn="1"/>
          </p:nvSpPr>
          <p:spPr bwMode="auto">
            <a:xfrm>
              <a:off x="1716088" y="2324100"/>
              <a:ext cx="574675" cy="633413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0" name="Rectangle 14"/>
            <p:cNvSpPr>
              <a:spLocks noChangeArrowheads="1"/>
            </p:cNvSpPr>
            <p:nvPr userDrawn="1"/>
          </p:nvSpPr>
          <p:spPr bwMode="auto">
            <a:xfrm>
              <a:off x="573088" y="2947988"/>
              <a:ext cx="576263" cy="644525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1" name="Rectangle 15"/>
            <p:cNvSpPr>
              <a:spLocks noChangeArrowheads="1"/>
            </p:cNvSpPr>
            <p:nvPr userDrawn="1"/>
          </p:nvSpPr>
          <p:spPr bwMode="auto">
            <a:xfrm>
              <a:off x="1141413" y="2947988"/>
              <a:ext cx="584200" cy="644525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5287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defRPr/>
            </a:lvl1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2C597-0DCA-4BEE-B57F-3E9E1797A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765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16A3F-F631-4D0C-9455-D09DFACDE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548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55441-6CD9-4B5E-9A89-87AFA8116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7811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31D37-C425-4D12-8BD3-5A1F1E6BA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7198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50008-0871-4445-98AC-30A999F21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874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7240F-798A-43B3-8D38-F4DBA7574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0236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91515-71AF-4252-AD1E-9C493D9A9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9134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9245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9245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06C41-D209-491B-A509-0D690DB43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040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73238"/>
            <a:ext cx="8229600" cy="4608512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00BB1-E527-41DE-92E9-878F16BD3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9069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36F3D-5D97-44C5-805D-135324A2C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2753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73238"/>
            <a:ext cx="4038600" cy="46085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6085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8D6AF-497A-4066-BB53-FCCB4B455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95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D3529-A8B1-45DB-98CC-D13135F74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0199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сновной слайд: текст в 1 колонку (вариант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883445" rtl="0" eaLnBrk="1" fontAlgn="auto" latinLnBrk="0" hangingPunct="1">
              <a:lnSpc>
                <a:spcPts val="2016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ru-RU" dirty="0"/>
              <a:t>Наименование раздела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50C0-1A74-4B4D-9B0C-C6B95B3378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Текст 27"/>
          <p:cNvSpPr>
            <a:spLocks noGrp="1"/>
          </p:cNvSpPr>
          <p:nvPr>
            <p:ph type="body" sz="quarter" idx="15" hasCustomPrompt="1"/>
          </p:nvPr>
        </p:nvSpPr>
        <p:spPr>
          <a:xfrm>
            <a:off x="2662418" y="1306217"/>
            <a:ext cx="5881486" cy="620705"/>
          </a:xfrm>
        </p:spPr>
        <p:txBody>
          <a:bodyPr lIns="0" tIns="0" rIns="0" bIns="0" anchor="ctr" anchorCtr="0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 cap="all" baseline="0">
                <a:solidFill>
                  <a:srgbClr val="1EAAF1"/>
                </a:solidFill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96" y="2024855"/>
            <a:ext cx="7943808" cy="4180759"/>
          </a:xfrm>
        </p:spPr>
        <p:txBody>
          <a:bodyPr/>
          <a:lstStyle>
            <a:lvl1pPr>
              <a:lnSpc>
                <a:spcPct val="100000"/>
              </a:lnSpc>
              <a:spcAft>
                <a:spcPts val="526"/>
              </a:spcAft>
              <a:defRPr/>
            </a:lvl1pPr>
            <a:lvl2pPr>
              <a:lnSpc>
                <a:spcPct val="100000"/>
              </a:lnSpc>
              <a:spcAft>
                <a:spcPts val="526"/>
              </a:spcAft>
              <a:defRPr/>
            </a:lvl2pPr>
            <a:lvl3pPr>
              <a:lnSpc>
                <a:spcPct val="100000"/>
              </a:lnSpc>
              <a:spcAft>
                <a:spcPts val="526"/>
              </a:spcAft>
              <a:defRPr/>
            </a:lvl3pPr>
            <a:lvl4pPr>
              <a:lnSpc>
                <a:spcPct val="100000"/>
              </a:lnSpc>
              <a:spcAft>
                <a:spcPts val="526"/>
              </a:spcAft>
              <a:defRPr/>
            </a:lvl4pPr>
            <a:lvl5pPr>
              <a:lnSpc>
                <a:spcPct val="100000"/>
              </a:lnSpc>
              <a:spcAft>
                <a:spcPts val="526"/>
              </a:spcAft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205211408"/>
      </p:ext>
    </p:extLst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сновной слайд: 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/>
          <a:p>
            <a:r>
              <a:rPr lang="ru-RU" dirty="0"/>
              <a:t>Наименование раздела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50C0-1A74-4B4D-9B0C-C6B95B3378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846425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од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D3529-A8B1-45DB-98CC-D13135F74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hidden">
          <a:xfrm>
            <a:off x="1588" y="0"/>
            <a:ext cx="3719394" cy="68580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19" name="Группа 18"/>
          <p:cNvGrpSpPr/>
          <p:nvPr userDrawn="1"/>
        </p:nvGrpSpPr>
        <p:grpSpPr>
          <a:xfrm>
            <a:off x="1945127" y="1904442"/>
            <a:ext cx="7212952" cy="1955801"/>
            <a:chOff x="0" y="1066800"/>
            <a:chExt cx="8711743" cy="2362200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hidden">
            <a:xfrm>
              <a:off x="1283830" y="1533539"/>
              <a:ext cx="7427913" cy="189546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0" y="1066800"/>
              <a:ext cx="2144863" cy="2362200"/>
              <a:chOff x="0" y="672"/>
              <a:chExt cx="1806" cy="1989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8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0"/>
                  </a:spcBef>
                </a:pPr>
                <a:endParaRPr lang="ru-RU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2291688"/>
            <a:ext cx="5163383" cy="1569360"/>
          </a:xfrm>
        </p:spPr>
        <p:txBody>
          <a:bodyPr tIns="180000" bIns="180000" anchor="t"/>
          <a:lstStyle>
            <a:lvl1pPr algn="l">
              <a:defRPr sz="2800" b="1" cap="small" baseline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23914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1097"/>
            <a:ext cx="4040188" cy="525735"/>
          </a:xfrm>
        </p:spPr>
        <p:txBody>
          <a:bodyPr anchor="b" anchorCtr="0"/>
          <a:lstStyle>
            <a:lvl1pPr marL="0" indent="0" algn="ctr">
              <a:buNone/>
              <a:defRPr sz="2000" b="1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938512"/>
            <a:ext cx="4040188" cy="4442816"/>
          </a:xfrm>
        </p:spPr>
        <p:txBody>
          <a:bodyPr>
            <a:normAutofit/>
          </a:bodyPr>
          <a:lstStyle>
            <a:lvl1pPr marL="0" indent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391097"/>
            <a:ext cx="4041775" cy="525735"/>
          </a:xfrm>
        </p:spPr>
        <p:txBody>
          <a:bodyPr anchor="b" anchorCtr="0"/>
          <a:lstStyle>
            <a:lvl1pPr marL="0" indent="0" algn="ctr">
              <a:buNone/>
              <a:defRPr sz="2000" b="1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938512"/>
            <a:ext cx="4041775" cy="4442816"/>
          </a:xfrm>
        </p:spPr>
        <p:txBody>
          <a:bodyPr>
            <a:normAutofit/>
          </a:bodyPr>
          <a:lstStyle>
            <a:lvl1pPr marL="0" indent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16A3F-F631-4D0C-9455-D09DFACDE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519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55441-6CD9-4B5E-9A89-87AFA8116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054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31D37-C425-4D12-8BD3-5A1F1E6BA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177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50008-0871-4445-98AC-30A999F21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93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7240F-798A-43B3-8D38-F4DBA7574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290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mailto:perov@mail.ru" TargetMode="Externa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ChangeArrowheads="1"/>
          </p:cNvSpPr>
          <p:nvPr/>
        </p:nvSpPr>
        <p:spPr bwMode="auto">
          <a:xfrm rot="10800000">
            <a:off x="0" y="6602413"/>
            <a:ext cx="9144000" cy="274637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2">
                  <a:alpha val="50000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/>
          <a:lstStyle/>
          <a:p>
            <a:pPr>
              <a:spcBef>
                <a:spcPct val="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1027" name="Group 21"/>
          <p:cNvGrpSpPr>
            <a:grpSpLocks/>
          </p:cNvGrpSpPr>
          <p:nvPr/>
        </p:nvGrpSpPr>
        <p:grpSpPr bwMode="auto">
          <a:xfrm>
            <a:off x="0" y="3175"/>
            <a:ext cx="9144000" cy="546100"/>
            <a:chOff x="0" y="0"/>
            <a:chExt cx="5760" cy="344"/>
          </a:xfrm>
        </p:grpSpPr>
        <p:sp>
          <p:nvSpPr>
            <p:cNvPr id="103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03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03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03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03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03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04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04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30" name="Text Box 22"/>
          <p:cNvSpPr txBox="1">
            <a:spLocks noChangeArrowheads="1"/>
          </p:cNvSpPr>
          <p:nvPr/>
        </p:nvSpPr>
        <p:spPr bwMode="auto">
          <a:xfrm>
            <a:off x="2063750" y="131763"/>
            <a:ext cx="7056438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ctr" eaLnBrk="0" hangingPunct="0">
              <a:spcBef>
                <a:spcPct val="0"/>
              </a:spcBef>
              <a:defRPr sz="4000" b="1">
                <a:solidFill>
                  <a:schemeClr val="bg2"/>
                </a:solidFill>
                <a:latin typeface="Arial" charset="0"/>
              </a:defRPr>
            </a:lvl1pPr>
            <a:lvl2pPr marL="742950" indent="-285750" algn="ctr" eaLnBrk="0" hangingPunct="0">
              <a:spcBef>
                <a:spcPct val="0"/>
              </a:spcBef>
              <a:defRPr sz="4000" b="1">
                <a:solidFill>
                  <a:schemeClr val="bg2"/>
                </a:solidFill>
                <a:latin typeface="Arial" charset="0"/>
              </a:defRPr>
            </a:lvl2pPr>
            <a:lvl3pPr marL="1143000" indent="-228600" algn="ctr" eaLnBrk="0" hangingPunct="0">
              <a:spcBef>
                <a:spcPct val="0"/>
              </a:spcBef>
              <a:defRPr sz="4000" b="1">
                <a:solidFill>
                  <a:schemeClr val="bg2"/>
                </a:solidFill>
                <a:latin typeface="Arial" charset="0"/>
              </a:defRPr>
            </a:lvl3pPr>
            <a:lvl4pPr marL="1600200" indent="-228600" algn="ctr" eaLnBrk="0" hangingPunct="0">
              <a:spcBef>
                <a:spcPct val="0"/>
              </a:spcBef>
              <a:defRPr sz="4000" b="1">
                <a:solidFill>
                  <a:schemeClr val="bg2"/>
                </a:solidFill>
                <a:latin typeface="Arial" charset="0"/>
              </a:defRPr>
            </a:lvl4pPr>
            <a:lvl5pPr marL="2057400" indent="-228600" algn="ctr" eaLnBrk="0" hangingPunct="0">
              <a:spcBef>
                <a:spcPct val="0"/>
              </a:spcBef>
              <a:defRPr sz="4000" b="1">
                <a:solidFill>
                  <a:schemeClr val="bg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ru-RU" sz="1200" i="1" dirty="0"/>
              <a:t>Национальный режим в закупках лекарств по </a:t>
            </a:r>
            <a:r>
              <a:rPr lang="ru-RU" sz="1200" i="1" dirty="0" smtClean="0"/>
              <a:t>44-ФЗ</a:t>
            </a:r>
            <a:endParaRPr lang="ru-RU" sz="1200" i="1" dirty="0"/>
          </a:p>
        </p:txBody>
      </p:sp>
      <p:sp>
        <p:nvSpPr>
          <p:cNvPr id="1031" name="Text Box 23"/>
          <p:cNvSpPr txBox="1">
            <a:spLocks noChangeArrowheads="1"/>
          </p:cNvSpPr>
          <p:nvPr/>
        </p:nvSpPr>
        <p:spPr bwMode="auto">
          <a:xfrm>
            <a:off x="0" y="6597650"/>
            <a:ext cx="91440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4000" b="1"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i="1" dirty="0"/>
              <a:t>© Константин Перов</a:t>
            </a:r>
            <a:r>
              <a:rPr lang="ru-RU" sz="1200" b="0" i="1" dirty="0"/>
              <a:t>, 2025 •</a:t>
            </a:r>
            <a:r>
              <a:rPr lang="en-US" sz="1200" b="0" i="1" baseline="0" dirty="0"/>
              <a:t> </a:t>
            </a:r>
            <a:r>
              <a:rPr lang="en-US" sz="1200" b="1" i="1" baseline="0" dirty="0">
                <a:hlinkClick r:id="rId17"/>
              </a:rPr>
              <a:t>perov@mail.ru</a:t>
            </a:r>
            <a:r>
              <a:rPr lang="en-US" sz="1200" b="1" i="1" baseline="0" dirty="0"/>
              <a:t> </a:t>
            </a:r>
            <a:endParaRPr lang="ru-RU" sz="1200" b="1" i="1" dirty="0"/>
          </a:p>
        </p:txBody>
      </p:sp>
      <p:sp>
        <p:nvSpPr>
          <p:cNvPr id="283672" name="Rectangle 2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813" y="6597650"/>
            <a:ext cx="611187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D7929A06-8863-437F-80C1-DB5DB41054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67" r:id="rId2"/>
    <p:sldLayoutId id="2147483868" r:id="rId3"/>
    <p:sldLayoutId id="2147483881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7" r:id="rId12"/>
    <p:sldLayoutId id="2147483878" r:id="rId13"/>
    <p:sldLayoutId id="2147483879" r:id="rId14"/>
    <p:sldLayoutId id="2147483882" r:id="rId15"/>
  </p:sldLayoutIdLst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3587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231900" indent="-24288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39888" indent="-2032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6"/>
          <p:cNvSpPr>
            <a:spLocks noChangeArrowheads="1"/>
          </p:cNvSpPr>
          <p:nvPr userDrawn="1"/>
        </p:nvSpPr>
        <p:spPr bwMode="auto">
          <a:xfrm>
            <a:off x="381000" y="138503"/>
            <a:ext cx="8763000" cy="266699"/>
          </a:xfrm>
          <a:prstGeom prst="rect">
            <a:avLst/>
          </a:prstGeom>
          <a:gradFill rotWithShape="0">
            <a:gsLst>
              <a:gs pos="0">
                <a:srgbClr val="FFF3F7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6" name="Rectangle 20"/>
          <p:cNvSpPr>
            <a:spLocks noChangeArrowheads="1"/>
          </p:cNvSpPr>
          <p:nvPr userDrawn="1"/>
        </p:nvSpPr>
        <p:spPr bwMode="auto">
          <a:xfrm rot="10800000">
            <a:off x="0" y="6602413"/>
            <a:ext cx="9144000" cy="274637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F3F7"/>
              </a:gs>
            </a:gsLst>
            <a:lin ang="0" scaled="1"/>
          </a:gradFill>
          <a:ln>
            <a:noFill/>
          </a:ln>
        </p:spPr>
        <p:txBody>
          <a:bodyPr rot="10800000"/>
          <a:lstStyle/>
          <a:p>
            <a:pPr>
              <a:spcBef>
                <a:spcPct val="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8" name="Rectangle 14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457200" y="457200"/>
            <a:ext cx="8229600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9" name="Rectangle 15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457200" y="1773238"/>
            <a:ext cx="822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30" name="Text Box 22"/>
          <p:cNvSpPr txBox="1">
            <a:spLocks noChangeArrowheads="1"/>
          </p:cNvSpPr>
          <p:nvPr userDrawn="1"/>
        </p:nvSpPr>
        <p:spPr bwMode="auto">
          <a:xfrm>
            <a:off x="2063750" y="131763"/>
            <a:ext cx="7056438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ctr" eaLnBrk="0" hangingPunct="0">
              <a:spcBef>
                <a:spcPct val="0"/>
              </a:spcBef>
              <a:defRPr sz="4000" b="1">
                <a:solidFill>
                  <a:schemeClr val="bg2"/>
                </a:solidFill>
                <a:latin typeface="Arial" charset="0"/>
              </a:defRPr>
            </a:lvl1pPr>
            <a:lvl2pPr marL="742950" indent="-285750" algn="ctr" eaLnBrk="0" hangingPunct="0">
              <a:spcBef>
                <a:spcPct val="0"/>
              </a:spcBef>
              <a:defRPr sz="4000" b="1">
                <a:solidFill>
                  <a:schemeClr val="bg2"/>
                </a:solidFill>
                <a:latin typeface="Arial" charset="0"/>
              </a:defRPr>
            </a:lvl2pPr>
            <a:lvl3pPr marL="1143000" indent="-228600" algn="ctr" eaLnBrk="0" hangingPunct="0">
              <a:spcBef>
                <a:spcPct val="0"/>
              </a:spcBef>
              <a:defRPr sz="4000" b="1">
                <a:solidFill>
                  <a:schemeClr val="bg2"/>
                </a:solidFill>
                <a:latin typeface="Arial" charset="0"/>
              </a:defRPr>
            </a:lvl3pPr>
            <a:lvl4pPr marL="1600200" indent="-228600" algn="ctr" eaLnBrk="0" hangingPunct="0">
              <a:spcBef>
                <a:spcPct val="0"/>
              </a:spcBef>
              <a:defRPr sz="4000" b="1">
                <a:solidFill>
                  <a:schemeClr val="bg2"/>
                </a:solidFill>
                <a:latin typeface="Arial" charset="0"/>
              </a:defRPr>
            </a:lvl4pPr>
            <a:lvl5pPr marL="2057400" indent="-228600" algn="ctr" eaLnBrk="0" hangingPunct="0">
              <a:spcBef>
                <a:spcPct val="0"/>
              </a:spcBef>
              <a:defRPr sz="4000" b="1">
                <a:solidFill>
                  <a:schemeClr val="bg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ru-RU" sz="1200" i="1" dirty="0">
                <a:solidFill>
                  <a:srgbClr val="990033"/>
                </a:solidFill>
              </a:rPr>
              <a:t>Закупки медицинских изделий согласно 223-ФЗ «О</a:t>
            </a:r>
            <a:r>
              <a:rPr lang="ru-RU" sz="1200" i="1" baseline="0" dirty="0">
                <a:solidFill>
                  <a:srgbClr val="990033"/>
                </a:solidFill>
              </a:rPr>
              <a:t> закупках…»</a:t>
            </a:r>
            <a:endParaRPr lang="ru-RU" sz="1200" i="1" dirty="0">
              <a:solidFill>
                <a:srgbClr val="990033"/>
              </a:solidFill>
            </a:endParaRPr>
          </a:p>
        </p:txBody>
      </p:sp>
      <p:sp>
        <p:nvSpPr>
          <p:cNvPr id="1031" name="Text Box 23"/>
          <p:cNvSpPr txBox="1">
            <a:spLocks noChangeArrowheads="1"/>
          </p:cNvSpPr>
          <p:nvPr userDrawn="1"/>
        </p:nvSpPr>
        <p:spPr bwMode="auto">
          <a:xfrm>
            <a:off x="0" y="6605984"/>
            <a:ext cx="498348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 sz="4000" b="1"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 i="1" dirty="0">
                <a:solidFill>
                  <a:srgbClr val="990033"/>
                </a:solidFill>
              </a:rPr>
              <a:t>© Константин Перов</a:t>
            </a:r>
            <a:r>
              <a:rPr lang="ru-RU" sz="1200" b="0" i="1" dirty="0">
                <a:solidFill>
                  <a:srgbClr val="990033"/>
                </a:solidFill>
              </a:rPr>
              <a:t>, 2023 </a:t>
            </a:r>
            <a:r>
              <a:rPr lang="en-US" sz="1200" b="0" i="1" dirty="0">
                <a:solidFill>
                  <a:srgbClr val="990033"/>
                </a:solidFill>
              </a:rPr>
              <a:t> </a:t>
            </a:r>
            <a:r>
              <a:rPr lang="ru-RU" sz="1200" b="0" i="1" dirty="0">
                <a:solidFill>
                  <a:srgbClr val="990033"/>
                </a:solidFill>
              </a:rPr>
              <a:t>•</a:t>
            </a:r>
            <a:r>
              <a:rPr lang="en-US" sz="1200" b="0" i="1" baseline="0" dirty="0">
                <a:solidFill>
                  <a:srgbClr val="990033"/>
                </a:solidFill>
              </a:rPr>
              <a:t>  </a:t>
            </a:r>
            <a:r>
              <a:rPr lang="en-US" sz="1200" b="1" i="1" u="sng" baseline="0" dirty="0">
                <a:solidFill>
                  <a:srgbClr val="990033"/>
                </a:solidFill>
              </a:rPr>
              <a:t>perov@mail.ru</a:t>
            </a:r>
            <a:endParaRPr lang="ru-RU" sz="1200" b="1" i="1" u="sng" dirty="0">
              <a:solidFill>
                <a:srgbClr val="990033"/>
              </a:solidFill>
            </a:endParaRPr>
          </a:p>
        </p:txBody>
      </p:sp>
      <p:sp>
        <p:nvSpPr>
          <p:cNvPr id="283672" name="Rectangle 24"/>
          <p:cNvSpPr>
            <a:spLocks noGrp="1" noChangeArrowheads="1"/>
          </p:cNvSpPr>
          <p:nvPr userDrawn="1">
            <p:ph type="sldNum" sz="quarter" idx="4"/>
          </p:nvPr>
        </p:nvSpPr>
        <p:spPr bwMode="auto">
          <a:xfrm>
            <a:off x="8532813" y="6597650"/>
            <a:ext cx="611187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D7929A06-8863-437F-80C1-DB5DB41054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30" name="Группа 29"/>
          <p:cNvGrpSpPr/>
          <p:nvPr userDrawn="1"/>
        </p:nvGrpSpPr>
        <p:grpSpPr>
          <a:xfrm>
            <a:off x="1056" y="1500"/>
            <a:ext cx="614597" cy="676873"/>
            <a:chOff x="0" y="1066800"/>
            <a:chExt cx="2867026" cy="3157538"/>
          </a:xfrm>
        </p:grpSpPr>
        <p:sp>
          <p:nvSpPr>
            <p:cNvPr id="31" name="Rectangle 6"/>
            <p:cNvSpPr>
              <a:spLocks noChangeArrowheads="1"/>
            </p:cNvSpPr>
            <p:nvPr userDrawn="1"/>
          </p:nvSpPr>
          <p:spPr bwMode="auto">
            <a:xfrm>
              <a:off x="573088" y="3582988"/>
              <a:ext cx="576263" cy="641350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2" name="Rectangle 7"/>
            <p:cNvSpPr>
              <a:spLocks noChangeArrowheads="1"/>
            </p:cNvSpPr>
            <p:nvPr userDrawn="1"/>
          </p:nvSpPr>
          <p:spPr bwMode="auto">
            <a:xfrm>
              <a:off x="1716088" y="1690688"/>
              <a:ext cx="574675" cy="642938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3" name="Rectangle 8"/>
            <p:cNvSpPr>
              <a:spLocks noChangeArrowheads="1"/>
            </p:cNvSpPr>
            <p:nvPr userDrawn="1"/>
          </p:nvSpPr>
          <p:spPr bwMode="auto">
            <a:xfrm>
              <a:off x="2281238" y="1066800"/>
              <a:ext cx="585788" cy="635000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4" name="Rectangle 9"/>
            <p:cNvSpPr>
              <a:spLocks noChangeArrowheads="1"/>
            </p:cNvSpPr>
            <p:nvPr userDrawn="1"/>
          </p:nvSpPr>
          <p:spPr bwMode="auto">
            <a:xfrm>
              <a:off x="1141413" y="3582988"/>
              <a:ext cx="584200" cy="641350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5" name="Rectangle 10"/>
            <p:cNvSpPr>
              <a:spLocks noChangeArrowheads="1"/>
            </p:cNvSpPr>
            <p:nvPr userDrawn="1"/>
          </p:nvSpPr>
          <p:spPr bwMode="auto">
            <a:xfrm>
              <a:off x="2281238" y="1690688"/>
              <a:ext cx="585788" cy="642938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6" name="Rectangle 11"/>
            <p:cNvSpPr>
              <a:spLocks noChangeArrowheads="1"/>
            </p:cNvSpPr>
            <p:nvPr userDrawn="1"/>
          </p:nvSpPr>
          <p:spPr bwMode="auto">
            <a:xfrm>
              <a:off x="1141413" y="2324100"/>
              <a:ext cx="584200" cy="633413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7" name="Rectangle 12"/>
            <p:cNvSpPr>
              <a:spLocks noChangeArrowheads="1"/>
            </p:cNvSpPr>
            <p:nvPr userDrawn="1"/>
          </p:nvSpPr>
          <p:spPr bwMode="auto">
            <a:xfrm>
              <a:off x="0" y="2324100"/>
              <a:ext cx="582613" cy="633413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8" name="Rectangle 13"/>
            <p:cNvSpPr>
              <a:spLocks noChangeArrowheads="1"/>
            </p:cNvSpPr>
            <p:nvPr userDrawn="1"/>
          </p:nvSpPr>
          <p:spPr bwMode="auto">
            <a:xfrm>
              <a:off x="1716088" y="2324100"/>
              <a:ext cx="574675" cy="633413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39" name="Rectangle 14"/>
            <p:cNvSpPr>
              <a:spLocks noChangeArrowheads="1"/>
            </p:cNvSpPr>
            <p:nvPr userDrawn="1"/>
          </p:nvSpPr>
          <p:spPr bwMode="auto">
            <a:xfrm>
              <a:off x="573088" y="2947988"/>
              <a:ext cx="576263" cy="644525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40" name="Rectangle 15"/>
            <p:cNvSpPr>
              <a:spLocks noChangeArrowheads="1"/>
            </p:cNvSpPr>
            <p:nvPr userDrawn="1"/>
          </p:nvSpPr>
          <p:spPr bwMode="auto">
            <a:xfrm>
              <a:off x="1141413" y="2947988"/>
              <a:ext cx="584200" cy="644525"/>
            </a:xfrm>
            <a:prstGeom prst="rect">
              <a:avLst/>
            </a:prstGeom>
            <a:solidFill>
              <a:srgbClr val="FFD1E0"/>
            </a:solidFill>
            <a:ln>
              <a:noFill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ru-RU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360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  <p:sldLayoutId id="2147483896" r:id="rId13"/>
    <p:sldLayoutId id="2147483897" r:id="rId14"/>
    <p:sldLayoutId id="2147483898" r:id="rId15"/>
    <p:sldLayoutId id="2147483899" r:id="rId16"/>
  </p:sldLayoutIdLst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rgbClr val="990033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358775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231900" indent="-242888" algn="l" rtl="0" eaLnBrk="0" fontAlgn="base" hangingPunct="0">
        <a:spcBef>
          <a:spcPct val="20000"/>
        </a:spcBef>
        <a:spcAft>
          <a:spcPct val="0"/>
        </a:spcAft>
        <a:buClr>
          <a:srgbClr val="FFC5C5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39888" indent="-2032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C5C5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erov@mail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t.me/RussianProcurement" TargetMode="External"/><Relationship Id="rId4" Type="http://schemas.openxmlformats.org/officeDocument/2006/relationships/hyperlink" Target="https://vk.com/zakupkigroup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hyperlink" Target="https://regulation.gov.ru/projects/157904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zakupki.gov.ru/epz/order/notice/ea20/view/common-info.html?regNumber=0852500000125000720" TargetMode="External"/><Relationship Id="rId3" Type="http://schemas.microsoft.com/office/2007/relationships/hdphoto" Target="../media/hdphoto1.wdp"/><Relationship Id="rId7" Type="http://schemas.openxmlformats.org/officeDocument/2006/relationships/hyperlink" Target="https://zakupki.gov.ru/epz/complaint/card/complaint-information.html?id=2421225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zakupki.gov.ru/epz/order/notice/ea20/view/common-info.html?regNumber=0119200000125003610" TargetMode="External"/><Relationship Id="rId5" Type="http://schemas.openxmlformats.org/officeDocument/2006/relationships/hyperlink" Target="https://zakupki.gov.ru/epz/complaint/card/complaint-information.html?id=2420705" TargetMode="External"/><Relationship Id="rId4" Type="http://schemas.openxmlformats.org/officeDocument/2006/relationships/hyperlink" Target="https://zakupki.gov.ru/epz/order/notice/ea20/view/common-info.html?regNumber=0373200099725000335" TargetMode="External"/><Relationship Id="rId9" Type="http://schemas.openxmlformats.org/officeDocument/2006/relationships/hyperlink" Target="https://zakupki.gov.ru/epz/complaint/card/complaint-information.html?id=2421227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t.me/RussianProcurement" TargetMode="External"/><Relationship Id="rId2" Type="http://schemas.openxmlformats.org/officeDocument/2006/relationships/hyperlink" Target="https://vk.com/zakupkigroup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Data" Target="../diagrams/data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17" Type="http://schemas.microsoft.com/office/2007/relationships/diagramDrawing" Target="../diagrams/drawing3.xml"/><Relationship Id="rId2" Type="http://schemas.openxmlformats.org/officeDocument/2006/relationships/diagramData" Target="../diagrams/data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QuickStyle" Target="../diagrams/quickStyle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publication.pravo.gov.ru/document/000120241225001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egulation.gov.ru/projects/162580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ic-0.minzdrav.gov.ru/system/attachments/attaches/000/077/325/original/%D0%BF%D1%80%D0%BE%D0%B5%D0%BA%D1%82_%D1%80%D0%B0%D1%81%D0%BF%D0%BE%D1%80%D1%8F%D0%B6%D0%B5%D0%BD%D0%B8%D1%8F_%D0%BE%D0%B1_%D1%83%D1%82%D0%B2%D0%B5%D1%80%D0%B6%D0%B4%D0%B5%D0%BD%D0%B8%D0%B8_%D0%BF%D0%B5%D1%80%D0%B5%D1%87%D0%BD%D0%B5%D0%B9_%D0%BB%D0%B5%D0%BA%D0%B0%D1%80%D1%81%D1%82%D0%B2%D0%B5%D0%BD%D0%BD%D1%8B%D1%85_%D0%BF%D1%80%D0%B5%D0%BF%D0%B0%D1%80%D0%B0%D1%82%D0%BE%D0%B2_%D0%B4%D0%BB%D1%8F_%D0%BC%D0%B5%D0%B4%D0%B8%D1%86%D0%B8%D0%BD%D1%81%D0%BA%D0%BE%D0%B3%D0%BE_%D0%BF%D1%80%D0%B8%D0%BC%D0%B5%D0%BD%D0%B5%D0%BD%D0%B8%D1%8F.docx?1758014283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hyperlink" Target="https://regulation.gov.ru/projects/159846" TargetMode="Externa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5.xml"/><Relationship Id="rId7" Type="http://schemas.openxmlformats.org/officeDocument/2006/relationships/hyperlink" Target="https://gisp.gov.ru/pp719v2/pub/prod/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5.xml"/><Relationship Id="rId9" Type="http://schemas.openxmlformats.org/officeDocument/2006/relationships/hyperlink" Target="https://goszakupki.eaeunion.org/erpt/ru/registers/product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publication.pravo.gov.ru/document/0001202509110015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1800" y="1700808"/>
            <a:ext cx="6136704" cy="252028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tabLst>
                <a:tab pos="2286000" algn="l"/>
              </a:tabLst>
            </a:pPr>
            <a:r>
              <a:rPr lang="ru-RU" sz="2400" dirty="0" smtClean="0"/>
              <a:t>ПРАКТИКА ПРИМЕНЕНИЯ НАЦИОНАЛЬНОГО РЕЖИМА </a:t>
            </a:r>
            <a:br>
              <a:rPr lang="ru-RU" sz="2400" dirty="0" smtClean="0"/>
            </a:br>
            <a:r>
              <a:rPr lang="ru-RU" sz="2400" dirty="0" smtClean="0"/>
              <a:t>ПРИ ЗАКУПКАХ ЛЕКАРСТВЕННЫХ </a:t>
            </a:r>
            <a:br>
              <a:rPr lang="ru-RU" sz="2400" dirty="0" smtClean="0"/>
            </a:br>
            <a:r>
              <a:rPr lang="ru-RU" sz="2400" dirty="0" smtClean="0"/>
              <a:t>ПРЕПАРАТОВ: СЛОЖНЫЕ СЛУЧАИ </a:t>
            </a:r>
            <a:br>
              <a:rPr lang="ru-RU" sz="2400" dirty="0" smtClean="0"/>
            </a:br>
            <a:r>
              <a:rPr lang="ru-RU" sz="2400" dirty="0" smtClean="0"/>
              <a:t>И ПУТИ РЕШЕНИЯ</a:t>
            </a:r>
            <a:endParaRPr lang="ru-RU" sz="2400" dirty="0"/>
          </a:p>
        </p:txBody>
      </p:sp>
      <p:sp>
        <p:nvSpPr>
          <p:cNvPr id="307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581127"/>
            <a:ext cx="6019800" cy="2205435"/>
          </a:xfrm>
        </p:spPr>
        <p:txBody>
          <a:bodyPr/>
          <a:lstStyle/>
          <a:p>
            <a:pPr marL="0" lvl="0" indent="0" eaLnBrk="1" hangingPunct="1">
              <a:lnSpc>
                <a:spcPct val="80000"/>
              </a:lnSpc>
              <a:buClr>
                <a:srgbClr val="00007D"/>
              </a:buClr>
              <a:tabLst>
                <a:tab pos="717550" algn="l"/>
              </a:tabLst>
            </a:pPr>
            <a:r>
              <a:rPr lang="ru-RU" sz="2100" b="1" dirty="0">
                <a:solidFill>
                  <a:srgbClr val="000000"/>
                </a:solidFill>
              </a:rPr>
              <a:t>Перов Константин, к.э.н.</a:t>
            </a:r>
          </a:p>
          <a:p>
            <a:pPr marL="0" lvl="0" indent="0" eaLnBrk="1" hangingPunct="1">
              <a:lnSpc>
                <a:spcPct val="80000"/>
              </a:lnSpc>
              <a:buClr>
                <a:srgbClr val="00007D"/>
              </a:buClr>
              <a:tabLst>
                <a:tab pos="717550" algn="l"/>
              </a:tabLst>
            </a:pPr>
            <a:endParaRPr lang="ru-RU" sz="2100" b="1" dirty="0">
              <a:solidFill>
                <a:srgbClr val="000000"/>
              </a:solidFill>
            </a:endParaRPr>
          </a:p>
          <a:p>
            <a:pPr marL="0" lvl="0" indent="0" eaLnBrk="1" hangingPunct="1">
              <a:lnSpc>
                <a:spcPct val="80000"/>
              </a:lnSpc>
              <a:buClr>
                <a:srgbClr val="00007D"/>
              </a:buClr>
              <a:tabLst>
                <a:tab pos="717550" algn="l"/>
              </a:tabLst>
            </a:pPr>
            <a:r>
              <a:rPr lang="ru-RU" sz="1700" dirty="0">
                <a:solidFill>
                  <a:srgbClr val="000000"/>
                </a:solidFill>
              </a:rPr>
              <a:t>директор АНО ДПО Институт конкурсных технологий,</a:t>
            </a:r>
          </a:p>
          <a:p>
            <a:pPr marL="0" lvl="0" indent="0" eaLnBrk="1" hangingPunct="1">
              <a:lnSpc>
                <a:spcPct val="80000"/>
              </a:lnSpc>
              <a:buClr>
                <a:srgbClr val="00007D"/>
              </a:buClr>
              <a:tabLst>
                <a:tab pos="717550" algn="l"/>
              </a:tabLst>
            </a:pPr>
            <a:r>
              <a:rPr lang="en-US" sz="1700" b="1" dirty="0">
                <a:solidFill>
                  <a:srgbClr val="000000"/>
                </a:solidFill>
                <a:hlinkClick r:id="rId3"/>
              </a:rPr>
              <a:t>perov@mail.ru</a:t>
            </a:r>
            <a:r>
              <a:rPr lang="en-US" sz="1700" b="1" dirty="0">
                <a:solidFill>
                  <a:srgbClr val="000000"/>
                </a:solidFill>
              </a:rPr>
              <a:t> </a:t>
            </a:r>
            <a:endParaRPr lang="ru-RU" sz="1700" b="1" dirty="0">
              <a:solidFill>
                <a:srgbClr val="000000"/>
              </a:solidFill>
            </a:endParaRPr>
          </a:p>
          <a:p>
            <a:pPr marL="1162050" lvl="0" indent="-1162050" eaLnBrk="1" hangingPunct="1">
              <a:lnSpc>
                <a:spcPct val="80000"/>
              </a:lnSpc>
              <a:buClr>
                <a:srgbClr val="00007D"/>
              </a:buClr>
            </a:pPr>
            <a:endParaRPr lang="ru-RU" sz="1200" b="1" dirty="0">
              <a:solidFill>
                <a:srgbClr val="000000"/>
              </a:solidFill>
            </a:endParaRPr>
          </a:p>
          <a:p>
            <a:pPr marL="1162050" lvl="0" indent="-1162050" eaLnBrk="1" hangingPunct="1">
              <a:lnSpc>
                <a:spcPct val="80000"/>
              </a:lnSpc>
              <a:buClr>
                <a:srgbClr val="00007D"/>
              </a:buClr>
            </a:pPr>
            <a:r>
              <a:rPr lang="ru-RU" sz="1200" b="1" dirty="0">
                <a:solidFill>
                  <a:srgbClr val="000000"/>
                </a:solidFill>
              </a:rPr>
              <a:t>Группы по закупкам:</a:t>
            </a:r>
          </a:p>
          <a:p>
            <a:pPr marL="1162050" lvl="0" indent="-1162050" eaLnBrk="1" hangingPunct="1">
              <a:lnSpc>
                <a:spcPct val="80000"/>
              </a:lnSpc>
              <a:buClr>
                <a:srgbClr val="00007D"/>
              </a:buClr>
            </a:pPr>
            <a:endParaRPr lang="ru-RU" sz="1200" dirty="0">
              <a:solidFill>
                <a:srgbClr val="000000"/>
              </a:solidFill>
            </a:endParaRPr>
          </a:p>
          <a:p>
            <a:pPr marL="1162050" lvl="0" indent="-1162050" eaLnBrk="1" hangingPunct="1">
              <a:lnSpc>
                <a:spcPct val="80000"/>
              </a:lnSpc>
              <a:buClr>
                <a:srgbClr val="00007D"/>
              </a:buClr>
            </a:pPr>
            <a:r>
              <a:rPr lang="ru-RU" sz="1200" dirty="0" err="1">
                <a:solidFill>
                  <a:srgbClr val="000000"/>
                </a:solidFill>
              </a:rPr>
              <a:t>Вконтакте</a:t>
            </a:r>
            <a:r>
              <a:rPr lang="ru-RU" sz="1200" dirty="0">
                <a:solidFill>
                  <a:srgbClr val="000000"/>
                </a:solidFill>
              </a:rPr>
              <a:t>:	</a:t>
            </a:r>
            <a:r>
              <a:rPr lang="en-US" sz="1200" dirty="0">
                <a:solidFill>
                  <a:srgbClr val="00007D"/>
                </a:solidFill>
                <a:hlinkClick r:id="rId4"/>
              </a:rPr>
              <a:t>vk.com/</a:t>
            </a:r>
            <a:r>
              <a:rPr lang="en-US" sz="1200" dirty="0" err="1">
                <a:solidFill>
                  <a:srgbClr val="00007D"/>
                </a:solidFill>
                <a:hlinkClick r:id="rId4"/>
              </a:rPr>
              <a:t>zakupkigroup</a:t>
            </a:r>
            <a:r>
              <a:rPr lang="ru-RU" sz="1200" dirty="0">
                <a:solidFill>
                  <a:srgbClr val="00007D"/>
                </a:solidFill>
              </a:rPr>
              <a:t> </a:t>
            </a:r>
            <a:endParaRPr lang="en-US" sz="1200" dirty="0">
              <a:solidFill>
                <a:srgbClr val="00007D"/>
              </a:solidFill>
            </a:endParaRPr>
          </a:p>
          <a:p>
            <a:pPr marL="1162050" indent="-1162050" eaLnBrk="1" hangingPunct="1">
              <a:lnSpc>
                <a:spcPct val="80000"/>
              </a:lnSpc>
            </a:pPr>
            <a:r>
              <a:rPr lang="ru-RU" sz="1200" dirty="0"/>
              <a:t>Телеграмм: </a:t>
            </a:r>
            <a:r>
              <a:rPr lang="en-US" sz="1200" dirty="0"/>
              <a:t>	</a:t>
            </a:r>
            <a:r>
              <a:rPr lang="en-US" sz="1200" dirty="0">
                <a:solidFill>
                  <a:schemeClr val="bg2"/>
                </a:solidFill>
                <a:hlinkClick r:id="rId5"/>
              </a:rPr>
              <a:t>t.me/</a:t>
            </a:r>
            <a:r>
              <a:rPr lang="en-US" sz="1200" dirty="0" err="1">
                <a:solidFill>
                  <a:schemeClr val="bg2"/>
                </a:solidFill>
                <a:hlinkClick r:id="rId5"/>
              </a:rPr>
              <a:t>RussianProcurement</a:t>
            </a:r>
            <a:r>
              <a:rPr lang="ru-RU" sz="1200" dirty="0">
                <a:solidFill>
                  <a:schemeClr val="bg2"/>
                </a:solidFill>
              </a:rPr>
              <a:t> </a:t>
            </a:r>
          </a:p>
          <a:p>
            <a:pPr marL="1162050" lvl="0" indent="-1162050" eaLnBrk="1" hangingPunct="1">
              <a:lnSpc>
                <a:spcPct val="80000"/>
              </a:lnSpc>
              <a:buClr>
                <a:srgbClr val="00007D"/>
              </a:buClr>
            </a:pPr>
            <a:endParaRPr lang="ru-RU" sz="1200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4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353DBB-3ABB-4D2C-BBAF-36FDF4C14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Дополнительный запрет</a:t>
            </a:r>
            <a:r>
              <a:rPr lang="ru-RU" sz="2800" dirty="0" smtClean="0"/>
              <a:t>* на замену ЛП </a:t>
            </a:r>
            <a:br>
              <a:rPr lang="ru-RU" sz="2800" dirty="0" smtClean="0"/>
            </a:br>
            <a:r>
              <a:rPr lang="ru-RU" sz="2800" dirty="0" smtClean="0"/>
              <a:t>при исполнении контракта</a:t>
            </a:r>
            <a:endParaRPr lang="ru-RU" sz="280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39CEC2C-E082-4168-A3A0-693D4D422B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было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982962A-114C-4DBC-8FE1-12B45CD8B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38512"/>
            <a:ext cx="4040188" cy="199466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dirty="0"/>
              <a:t>нет</a:t>
            </a:r>
            <a:endParaRPr lang="ru-RU" b="1" dirty="0">
              <a:solidFill>
                <a:srgbClr val="336600"/>
              </a:solidFill>
            </a:endParaRP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07705FDE-743F-45BF-ABF5-3279B113DC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стало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0471158B-AA0B-4BEC-B94A-998FC5E92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5" y="1938512"/>
            <a:ext cx="4391471" cy="199466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/>
              <a:t>Если заключен контракт </a:t>
            </a:r>
            <a:br>
              <a:rPr lang="ru-RU" dirty="0"/>
            </a:br>
            <a:r>
              <a:rPr lang="ru-RU" dirty="0"/>
              <a:t>на ЛП ЕАЭС </a:t>
            </a:r>
            <a:r>
              <a:rPr lang="ru-RU" b="1" u="sng" dirty="0"/>
              <a:t>полного цикла</a:t>
            </a:r>
            <a:r>
              <a:rPr lang="ru-RU" dirty="0"/>
              <a:t>,  </a:t>
            </a:r>
            <a:br>
              <a:rPr lang="ru-RU" dirty="0"/>
            </a:br>
            <a:r>
              <a:rPr lang="ru-RU" dirty="0"/>
              <a:t>в процессе исполнения контракта запрещено менять на ЛП ЕАЭС </a:t>
            </a:r>
            <a:br>
              <a:rPr lang="ru-RU" dirty="0"/>
            </a:br>
            <a:r>
              <a:rPr lang="ru-RU" b="1" u="sng" dirty="0"/>
              <a:t>не полного цикла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[</a:t>
            </a:r>
            <a:r>
              <a:rPr lang="ru-RU" i="1" dirty="0"/>
              <a:t>п.7 </a:t>
            </a:r>
            <a:r>
              <a:rPr lang="ru-RU" i="1" dirty="0" err="1"/>
              <a:t>пп</a:t>
            </a:r>
            <a:r>
              <a:rPr lang="ru-RU" i="1" dirty="0"/>
              <a:t>. «б»</a:t>
            </a:r>
            <a:r>
              <a:rPr lang="ru-RU" dirty="0"/>
              <a:t>] 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891F804-FACA-47CA-8620-B19175A2B8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2C597-0DCA-4BEE-B57F-3E9E1797A5A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676904-BD59-4D68-A9F0-115E27AB9304}"/>
              </a:ext>
            </a:extLst>
          </p:cNvPr>
          <p:cNvSpPr txBox="1"/>
          <p:nvPr/>
        </p:nvSpPr>
        <p:spPr>
          <a:xfrm>
            <a:off x="455902" y="6351131"/>
            <a:ext cx="5976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ru-RU" sz="1000" dirty="0"/>
              <a:t>* постановление Правительства РФ от 10.06.2025 № 879</a:t>
            </a:r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3CA09856-2540-45BA-9F94-F153D4A313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07064"/>
              </p:ext>
            </p:extLst>
          </p:nvPr>
        </p:nvGraphicFramePr>
        <p:xfrm>
          <a:off x="457200" y="3933056"/>
          <a:ext cx="8229600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34FF4C9-D759-4DF7-BB69-40E6E6ED8509}"/>
              </a:ext>
            </a:extLst>
          </p:cNvPr>
          <p:cNvSpPr txBox="1"/>
          <p:nvPr/>
        </p:nvSpPr>
        <p:spPr>
          <a:xfrm>
            <a:off x="4802051" y="5775647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/>
              <a:t>ЖНВЛП + 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</a:rPr>
              <a:t>неЖНВЛП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700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требования* </a:t>
            </a:r>
            <a:br>
              <a:rPr lang="ru-RU" dirty="0" smtClean="0"/>
            </a:br>
            <a:r>
              <a:rPr lang="ru-RU" dirty="0" smtClean="0"/>
              <a:t>к приёмке ЛП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773238"/>
            <a:ext cx="5410944" cy="4608512"/>
          </a:xfrm>
        </p:spPr>
        <p:txBody>
          <a:bodyPr>
            <a:noAutofit/>
          </a:bodyPr>
          <a:lstStyle/>
          <a:p>
            <a:r>
              <a:rPr lang="ru-RU" sz="1600" b="1" dirty="0"/>
              <a:t>Т</a:t>
            </a:r>
            <a:r>
              <a:rPr lang="ru-RU" sz="1600" b="1" dirty="0" smtClean="0"/>
              <a:t>иповые </a:t>
            </a:r>
            <a:r>
              <a:rPr lang="ru-RU" sz="1600" b="1" dirty="0"/>
              <a:t>условия контрактов</a:t>
            </a:r>
            <a:r>
              <a:rPr lang="ru-RU" sz="1600" dirty="0"/>
              <a:t>, подлежащие </a:t>
            </a:r>
            <a:r>
              <a:rPr lang="ru-RU" sz="1600" dirty="0" smtClean="0"/>
              <a:t>применению </a:t>
            </a:r>
            <a:r>
              <a:rPr lang="ru-RU" sz="1600" dirty="0"/>
              <a:t>заказчиками при осуществлении </a:t>
            </a:r>
            <a:r>
              <a:rPr lang="ru-RU" sz="1600" dirty="0" smtClean="0"/>
              <a:t>закупок: если </a:t>
            </a:r>
            <a:r>
              <a:rPr lang="ru-RU" sz="1600" dirty="0"/>
              <a:t>предметом контракта является поставка лекарственных препаратов [</a:t>
            </a:r>
            <a:r>
              <a:rPr lang="ru-RU" sz="1600" b="1" i="1" dirty="0"/>
              <a:t>СЗЛС</a:t>
            </a:r>
            <a:r>
              <a:rPr lang="ru-RU" sz="1600" dirty="0"/>
              <a:t>] при условии [</a:t>
            </a:r>
            <a:r>
              <a:rPr lang="ru-RU" sz="1600" i="1" dirty="0"/>
              <a:t>применения </a:t>
            </a:r>
            <a:r>
              <a:rPr lang="ru-RU" sz="1600" b="1" i="1" dirty="0" smtClean="0">
                <a:solidFill>
                  <a:srgbClr val="990033"/>
                </a:solidFill>
              </a:rPr>
              <a:t>«ОГРАНИЧЕНИЯ </a:t>
            </a:r>
            <a:r>
              <a:rPr lang="ru-RU" sz="1600" b="1" i="1" dirty="0">
                <a:solidFill>
                  <a:srgbClr val="990033"/>
                </a:solidFill>
              </a:rPr>
              <a:t>ПО ПОЛНОМУ </a:t>
            </a:r>
            <a:r>
              <a:rPr lang="ru-RU" sz="1600" b="1" i="1" dirty="0" smtClean="0">
                <a:solidFill>
                  <a:srgbClr val="990033"/>
                </a:solidFill>
              </a:rPr>
              <a:t>ЦИКЛУ» с 01.06.2026</a:t>
            </a:r>
            <a:r>
              <a:rPr lang="ru-RU" sz="1600" dirty="0" smtClean="0"/>
              <a:t>], </a:t>
            </a:r>
            <a:r>
              <a:rPr lang="ru-RU" sz="1600" dirty="0"/>
              <a:t>поставщик обязан в рамках исполнения контракта осуществить поставку серии лекарственных препаратов, прошедших подтверждение государственной информационной системой… [</a:t>
            </a:r>
            <a:r>
              <a:rPr lang="ru-RU" sz="1600" b="1" i="1" dirty="0"/>
              <a:t>МДЛП</a:t>
            </a:r>
            <a:r>
              <a:rPr lang="ru-RU" sz="1600" dirty="0"/>
              <a:t>], </a:t>
            </a:r>
            <a:r>
              <a:rPr lang="ru-RU" sz="1600" b="1" dirty="0">
                <a:solidFill>
                  <a:srgbClr val="990033"/>
                </a:solidFill>
              </a:rPr>
              <a:t>страны происхождения </a:t>
            </a:r>
            <a:r>
              <a:rPr lang="ru-RU" sz="1600" dirty="0"/>
              <a:t>лекарственного средства </a:t>
            </a:r>
            <a:r>
              <a:rPr lang="ru-RU" sz="1600" b="1" dirty="0">
                <a:solidFill>
                  <a:srgbClr val="990033"/>
                </a:solidFill>
              </a:rPr>
              <a:t>и осуществления всех стадий производства</a:t>
            </a:r>
            <a:r>
              <a:rPr lang="ru-RU" sz="1600" b="1" dirty="0"/>
              <a:t> </a:t>
            </a:r>
            <a:r>
              <a:rPr lang="ru-RU" sz="1600" dirty="0"/>
              <a:t>лекарственного препарата для медицинского применения (</a:t>
            </a:r>
            <a:r>
              <a:rPr lang="ru-RU" sz="1600" b="1" dirty="0">
                <a:solidFill>
                  <a:srgbClr val="990033"/>
                </a:solidFill>
              </a:rPr>
              <a:t>в том числе синтеза молекулы действующего вещества </a:t>
            </a:r>
            <a:r>
              <a:rPr lang="ru-RU" sz="1600" dirty="0"/>
              <a:t>при производстве фармацевтических субстанций) на территориях государств - членов Евразийского экономического союза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16A3F-F631-4D0C-9455-D09DFACDE72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95536" y="6276397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</a:t>
            </a:r>
            <a:r>
              <a:rPr lang="en-US" sz="1100" dirty="0">
                <a:hlinkClick r:id="rId2"/>
              </a:rPr>
              <a:t>https://regulation.gov.ru/projects/157904</a:t>
            </a:r>
            <a:r>
              <a:rPr lang="ru-RU" sz="1100" dirty="0"/>
              <a:t> </a:t>
            </a:r>
            <a:endParaRPr lang="ru-RU" dirty="0"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766751072"/>
              </p:ext>
            </p:extLst>
          </p:nvPr>
        </p:nvGraphicFramePr>
        <p:xfrm>
          <a:off x="5868144" y="1773237"/>
          <a:ext cx="3096344" cy="4608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71608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57297"/>
          </a:xfrm>
        </p:spPr>
        <p:txBody>
          <a:bodyPr/>
          <a:lstStyle/>
          <a:p>
            <a:r>
              <a:rPr lang="ru-RU" dirty="0"/>
              <a:t>Описание объекта закупки на ЛП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457200" y="1196752"/>
          <a:ext cx="82296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CD3529-A8B1-45DB-98CC-D13135F748C4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E24FBA-3140-40C0-8C9A-D52430C6F17F}"/>
              </a:ext>
            </a:extLst>
          </p:cNvPr>
          <p:cNvSpPr txBox="1"/>
          <p:nvPr/>
        </p:nvSpPr>
        <p:spPr>
          <a:xfrm>
            <a:off x="744583" y="4048960"/>
            <a:ext cx="586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❶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E5017D-976A-43C2-A6AE-B6737094019D}"/>
              </a:ext>
            </a:extLst>
          </p:cNvPr>
          <p:cNvSpPr txBox="1"/>
          <p:nvPr/>
        </p:nvSpPr>
        <p:spPr>
          <a:xfrm>
            <a:off x="1551315" y="2019863"/>
            <a:ext cx="586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❷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9B5432-10AF-4803-BA16-1676235CD7E6}"/>
              </a:ext>
            </a:extLst>
          </p:cNvPr>
          <p:cNvSpPr txBox="1"/>
          <p:nvPr/>
        </p:nvSpPr>
        <p:spPr>
          <a:xfrm>
            <a:off x="3572732" y="1147162"/>
            <a:ext cx="586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DC3A11-7808-4CE5-A202-AD02679EC170}"/>
              </a:ext>
            </a:extLst>
          </p:cNvPr>
          <p:cNvSpPr txBox="1"/>
          <p:nvPr/>
        </p:nvSpPr>
        <p:spPr>
          <a:xfrm>
            <a:off x="5599746" y="2006883"/>
            <a:ext cx="586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❹</a:t>
            </a:r>
            <a:endParaRPr lang="ru-RU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65AFE0-C133-4CFB-9F64-BB1624A32C14}"/>
              </a:ext>
            </a:extLst>
          </p:cNvPr>
          <p:cNvSpPr txBox="1"/>
          <p:nvPr/>
        </p:nvSpPr>
        <p:spPr>
          <a:xfrm>
            <a:off x="6446453" y="4064063"/>
            <a:ext cx="586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❺</a:t>
            </a:r>
            <a:endParaRPr lang="ru-RU" sz="2800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1C979226-6323-4A4A-AEAF-3EDFC3E61BAD}"/>
              </a:ext>
            </a:extLst>
          </p:cNvPr>
          <p:cNvSpPr/>
          <p:nvPr/>
        </p:nvSpPr>
        <p:spPr>
          <a:xfrm>
            <a:off x="899592" y="4796730"/>
            <a:ext cx="1584176" cy="288032"/>
          </a:xfrm>
          <a:prstGeom prst="roundRect">
            <a:avLst/>
          </a:prstGeom>
          <a:solidFill>
            <a:srgbClr val="E5E5FF">
              <a:alpha val="23137"/>
            </a:srgbClr>
          </a:solidFill>
          <a:ln w="2857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4EAA09C6-8B4E-4674-8C8A-F35A05BCF266}"/>
              </a:ext>
            </a:extLst>
          </p:cNvPr>
          <p:cNvSpPr/>
          <p:nvPr/>
        </p:nvSpPr>
        <p:spPr>
          <a:xfrm>
            <a:off x="899592" y="5191423"/>
            <a:ext cx="1584176" cy="288032"/>
          </a:xfrm>
          <a:prstGeom prst="roundRect">
            <a:avLst/>
          </a:prstGeom>
          <a:solidFill>
            <a:srgbClr val="FFE1E1">
              <a:alpha val="27059"/>
            </a:srgbClr>
          </a:solidFill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sp>
        <p:nvSpPr>
          <p:cNvPr id="12" name="Выноска: линия с чертой 11">
            <a:extLst>
              <a:ext uri="{FF2B5EF4-FFF2-40B4-BE49-F238E27FC236}">
                <a16:creationId xmlns:a16="http://schemas.microsoft.com/office/drawing/2014/main" id="{521FE9C0-7F9E-4891-8851-6E0D5E03D870}"/>
              </a:ext>
            </a:extLst>
          </p:cNvPr>
          <p:cNvSpPr/>
          <p:nvPr/>
        </p:nvSpPr>
        <p:spPr>
          <a:xfrm>
            <a:off x="179512" y="5854854"/>
            <a:ext cx="858275" cy="453106"/>
          </a:xfrm>
          <a:prstGeom prst="accentCallout1">
            <a:avLst>
              <a:gd name="adj1" fmla="val 72566"/>
              <a:gd name="adj2" fmla="val 103513"/>
              <a:gd name="adj3" fmla="val -168329"/>
              <a:gd name="adj4" fmla="val 148014"/>
            </a:avLst>
          </a:prstGeom>
          <a:solidFill>
            <a:srgbClr val="E5E5FF">
              <a:alpha val="23137"/>
            </a:srgbClr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dirty="0"/>
              <a:t>общие положения</a:t>
            </a:r>
          </a:p>
        </p:txBody>
      </p:sp>
      <p:sp>
        <p:nvSpPr>
          <p:cNvPr id="13" name="Выноска: линия с чертой 12">
            <a:extLst>
              <a:ext uri="{FF2B5EF4-FFF2-40B4-BE49-F238E27FC236}">
                <a16:creationId xmlns:a16="http://schemas.microsoft.com/office/drawing/2014/main" id="{009522F6-E3D7-4A01-9017-B16CB6FDC27A}"/>
              </a:ext>
            </a:extLst>
          </p:cNvPr>
          <p:cNvSpPr/>
          <p:nvPr/>
        </p:nvSpPr>
        <p:spPr>
          <a:xfrm>
            <a:off x="1979712" y="5854854"/>
            <a:ext cx="1220485" cy="453106"/>
          </a:xfrm>
          <a:prstGeom prst="accentCallout1">
            <a:avLst>
              <a:gd name="adj1" fmla="val 53346"/>
              <a:gd name="adj2" fmla="val -9225"/>
              <a:gd name="adj3" fmla="val -80598"/>
              <a:gd name="adj4" fmla="val -25476"/>
            </a:avLst>
          </a:prstGeom>
          <a:solidFill>
            <a:srgbClr val="FFE1E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b="1" dirty="0">
                <a:solidFill>
                  <a:srgbClr val="C00000"/>
                </a:solidFill>
              </a:rPr>
              <a:t>специальные ограничения </a:t>
            </a:r>
            <a:r>
              <a:rPr lang="ru-RU" sz="1000" b="1" dirty="0" err="1">
                <a:solidFill>
                  <a:srgbClr val="C00000"/>
                </a:solidFill>
              </a:rPr>
              <a:t>нац.режим</a:t>
            </a:r>
            <a:endParaRPr lang="ru-RU" sz="1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5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707088" cy="1027113"/>
          </a:xfrm>
        </p:spPr>
        <p:txBody>
          <a:bodyPr/>
          <a:lstStyle/>
          <a:p>
            <a:r>
              <a:rPr lang="ru-RU" sz="3200" dirty="0"/>
              <a:t>…указываются характеристики российского товара</a:t>
            </a:r>
          </a:p>
        </p:txBody>
      </p:sp>
      <p:sp>
        <p:nvSpPr>
          <p:cNvPr id="7" name="Текст 6"/>
          <p:cNvSpPr>
            <a:spLocks noGrp="1"/>
          </p:cNvSpPr>
          <p:nvPr>
            <p:ph idx="1"/>
          </p:nvPr>
        </p:nvSpPr>
        <p:spPr>
          <a:xfrm>
            <a:off x="457200" y="1777048"/>
            <a:ext cx="4690864" cy="4608512"/>
          </a:xfrm>
        </p:spPr>
        <p:txBody>
          <a:bodyPr anchor="t" anchorCtr="0">
            <a:noAutofit/>
          </a:bodyPr>
          <a:lstStyle/>
          <a:p>
            <a:pPr marL="0" indent="0">
              <a:spcAft>
                <a:spcPts val="0"/>
              </a:spcAft>
            </a:pP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44-</a:t>
            </a:r>
            <a:r>
              <a:rPr lang="ru-RU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ФЗ ст.33 ч.1</a:t>
            </a:r>
            <a:r>
              <a:rPr lang="ru-RU" sz="18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«</a:t>
            </a:r>
            <a:r>
              <a:rPr lang="ru-RU" sz="18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При описании являющегося объектом закупки товара…, в отношении которого установлены предусмотренные пунктом 1 части 2 статьи 14 настоящего Федерального закона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ЗАПРЕТ</a:t>
            </a:r>
            <a:r>
              <a:rPr lang="ru-RU" sz="18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,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800" b="1" dirty="0">
                <a:solidFill>
                  <a:srgbClr val="990033"/>
                </a:solidFill>
              </a:rPr>
              <a:t>ОГРАНИЧЕНИЕ</a:t>
            </a:r>
            <a:r>
              <a:rPr lang="ru-RU" sz="18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или </a:t>
            </a:r>
            <a:r>
              <a:rPr lang="ru-RU" sz="1800" b="1" dirty="0">
                <a:solidFill>
                  <a:srgbClr val="336600"/>
                </a:solidFill>
              </a:rPr>
              <a:t>ПРЕИМУЩЕСТВО</a:t>
            </a:r>
            <a:r>
              <a:rPr lang="ru-RU" sz="18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, </a:t>
            </a:r>
          </a:p>
          <a:p>
            <a:pPr marL="0" indent="0">
              <a:spcAft>
                <a:spcPts val="0"/>
              </a:spcAft>
            </a:pPr>
            <a:r>
              <a:rPr lang="ru-RU" sz="1800" b="1" dirty="0">
                <a:solidFill>
                  <a:schemeClr val="bg2"/>
                </a:solidFill>
              </a:rPr>
              <a:t>указываются </a:t>
            </a:r>
            <a:br>
              <a:rPr lang="ru-RU" sz="1800" b="1" dirty="0">
                <a:solidFill>
                  <a:schemeClr val="bg2"/>
                </a:solidFill>
              </a:rPr>
            </a:br>
            <a:r>
              <a:rPr lang="ru-RU" sz="1800" b="1" dirty="0">
                <a:solidFill>
                  <a:schemeClr val="bg2"/>
                </a:solidFill>
              </a:rPr>
              <a:t>характеристики товара </a:t>
            </a:r>
            <a:br>
              <a:rPr lang="ru-RU" sz="1800" b="1" dirty="0">
                <a:solidFill>
                  <a:schemeClr val="bg2"/>
                </a:solidFill>
              </a:rPr>
            </a:br>
            <a:r>
              <a:rPr lang="ru-RU" sz="1800" b="1" dirty="0">
                <a:solidFill>
                  <a:schemeClr val="bg2"/>
                </a:solidFill>
              </a:rPr>
              <a:t>российского происхождения</a:t>
            </a:r>
            <a:r>
              <a:rPr lang="ru-RU" sz="18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.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»</a:t>
            </a:r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8532813" y="6597650"/>
            <a:ext cx="611187" cy="260350"/>
          </a:xfrm>
        </p:spPr>
        <p:txBody>
          <a:bodyPr/>
          <a:lstStyle/>
          <a:p>
            <a:fld id="{5C62C597-0DCA-4BEE-B57F-3E9E1797A5AA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10" name="Скругленный прямоугольник 6">
            <a:extLst>
              <a:ext uri="{FF2B5EF4-FFF2-40B4-BE49-F238E27FC236}">
                <a16:creationId xmlns:a16="http://schemas.microsoft.com/office/drawing/2014/main" id="{98D1804D-4D57-4B3C-AF24-C37C299C2109}"/>
              </a:ext>
            </a:extLst>
          </p:cNvPr>
          <p:cNvSpPr/>
          <p:nvPr/>
        </p:nvSpPr>
        <p:spPr bwMode="auto">
          <a:xfrm>
            <a:off x="486616" y="4797152"/>
            <a:ext cx="3567224" cy="584745"/>
          </a:xfrm>
          <a:prstGeom prst="roundRect">
            <a:avLst>
              <a:gd name="adj" fmla="val 10194"/>
            </a:avLst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1" name="Выноска 1 7">
            <a:extLst>
              <a:ext uri="{FF2B5EF4-FFF2-40B4-BE49-F238E27FC236}">
                <a16:creationId xmlns:a16="http://schemas.microsoft.com/office/drawing/2014/main" id="{2EB3AE3F-8E23-4CE0-A940-2698138DFC84}"/>
              </a:ext>
            </a:extLst>
          </p:cNvPr>
          <p:cNvSpPr/>
          <p:nvPr/>
        </p:nvSpPr>
        <p:spPr bwMode="auto">
          <a:xfrm>
            <a:off x="5652120" y="1700808"/>
            <a:ext cx="3096344" cy="1104385"/>
          </a:xfrm>
          <a:prstGeom prst="borderCallout1">
            <a:avLst>
              <a:gd name="adj1" fmla="val 74636"/>
              <a:gd name="adj2" fmla="val -960"/>
              <a:gd name="adj3" fmla="val 206933"/>
              <a:gd name="adj4" fmla="val -73106"/>
            </a:avLst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>
                <a:ln>
                  <a:noFill/>
                </a:ln>
                <a:effectLst/>
              </a:rPr>
              <a:t>постановлением 1875 в отношени</a:t>
            </a:r>
            <a:r>
              <a:rPr lang="ru-RU" sz="1200" dirty="0"/>
              <a:t>и ЛП установлены </a:t>
            </a:r>
            <a:r>
              <a:rPr lang="ru-RU" sz="1200" b="1" dirty="0">
                <a:solidFill>
                  <a:srgbClr val="990033"/>
                </a:solidFill>
              </a:rPr>
              <a:t>ОГРАНИЧЕНИЯ</a:t>
            </a:r>
            <a:r>
              <a:rPr lang="ru-RU" sz="1200" dirty="0"/>
              <a:t> и </a:t>
            </a:r>
            <a:r>
              <a:rPr lang="ru-RU" sz="1200" b="1" dirty="0">
                <a:solidFill>
                  <a:srgbClr val="336600"/>
                </a:solidFill>
              </a:rPr>
              <a:t>ПРЕИМУЩЕСТВА</a:t>
            </a:r>
            <a:r>
              <a:rPr lang="ru-RU" sz="1200" dirty="0"/>
              <a:t> на ЖНВЛП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/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/>
              <a:t>для </a:t>
            </a:r>
            <a:r>
              <a:rPr lang="ru-RU" sz="1200" dirty="0" err="1"/>
              <a:t>неЖНВЛП</a:t>
            </a:r>
            <a:r>
              <a:rPr lang="ru-RU" sz="1200" dirty="0"/>
              <a:t> </a:t>
            </a:r>
            <a:r>
              <a:rPr lang="ru-RU" sz="1200" b="1" dirty="0">
                <a:solidFill>
                  <a:srgbClr val="990033"/>
                </a:solidFill>
              </a:rPr>
              <a:t>ОГРАНИЧЕНИЙ</a:t>
            </a:r>
            <a:r>
              <a:rPr lang="ru-RU" sz="1200" dirty="0"/>
              <a:t> / </a:t>
            </a:r>
            <a:r>
              <a:rPr lang="ru-RU" sz="1200" b="1" dirty="0">
                <a:solidFill>
                  <a:srgbClr val="336600"/>
                </a:solidFill>
              </a:rPr>
              <a:t>ПРЕИМУЩЕСТВ</a:t>
            </a:r>
            <a:r>
              <a:rPr lang="ru-RU" sz="1200" dirty="0"/>
              <a:t> нет</a:t>
            </a:r>
          </a:p>
        </p:txBody>
      </p:sp>
      <p:sp>
        <p:nvSpPr>
          <p:cNvPr id="12" name="Выноска 1 7">
            <a:extLst>
              <a:ext uri="{FF2B5EF4-FFF2-40B4-BE49-F238E27FC236}">
                <a16:creationId xmlns:a16="http://schemas.microsoft.com/office/drawing/2014/main" id="{79B6E56B-DC3F-4041-949A-61BCED63AC20}"/>
              </a:ext>
            </a:extLst>
          </p:cNvPr>
          <p:cNvSpPr/>
          <p:nvPr/>
        </p:nvSpPr>
        <p:spPr bwMode="auto">
          <a:xfrm>
            <a:off x="5652120" y="2879925"/>
            <a:ext cx="3093478" cy="2655466"/>
          </a:xfrm>
          <a:prstGeom prst="borderCallout1">
            <a:avLst>
              <a:gd name="adj1" fmla="val 27571"/>
              <a:gd name="adj2" fmla="val -1221"/>
              <a:gd name="adj3" fmla="val 81478"/>
              <a:gd name="adj4" fmla="val -50741"/>
            </a:avLst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>
                <a:ln>
                  <a:noFill/>
                </a:ln>
                <a:effectLst/>
              </a:rPr>
              <a:t>Закупаем ЛП ЖНВЛП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</a:rPr>
              <a:t>МНН + </a:t>
            </a:r>
            <a:r>
              <a:rPr kumimoji="0" lang="ru-RU" sz="1200" b="1" i="1" u="none" strike="noStrike" cap="none" normalizeH="0" baseline="0" dirty="0" err="1">
                <a:ln>
                  <a:noFill/>
                </a:ln>
                <a:solidFill>
                  <a:srgbClr val="00B050"/>
                </a:solidFill>
                <a:effectLst/>
              </a:rPr>
              <a:t>лек.форма</a:t>
            </a:r>
            <a:r>
              <a:rPr kumimoji="0" lang="ru-RU" sz="1200" b="1" i="1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</a:rPr>
              <a:t> + дозировка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>
                <a:ln>
                  <a:noFill/>
                </a:ln>
                <a:effectLst/>
              </a:rPr>
              <a:t>в обороте имеются:</a:t>
            </a:r>
          </a:p>
          <a:p>
            <a:pPr marL="179388" marR="0" indent="-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ru-RU" sz="120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</a:rPr>
              <a:t>РФ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effectLst/>
              </a:rPr>
              <a:t>: «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</a:rPr>
              <a:t>ампулы</a:t>
            </a:r>
            <a:r>
              <a:rPr kumimoji="0" lang="ru-RU" sz="1200" i="0" u="none" strike="noStrike" cap="none" normalizeH="0" baseline="0" dirty="0">
                <a:ln>
                  <a:noFill/>
                </a:ln>
                <a:effectLst/>
              </a:rPr>
              <a:t>», </a:t>
            </a:r>
          </a:p>
          <a:p>
            <a:pPr marL="179388" marR="0" indent="-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ru-RU" sz="1200" i="0" u="none" strike="noStrike" cap="none" normalizeH="0" dirty="0" err="1">
                <a:ln>
                  <a:noFill/>
                </a:ln>
                <a:solidFill>
                  <a:srgbClr val="0070C0"/>
                </a:solidFill>
                <a:effectLst/>
              </a:rPr>
              <a:t>неРФ</a:t>
            </a:r>
            <a:r>
              <a:rPr kumimoji="0" lang="ru-RU" sz="1200" i="0" u="none" strike="noStrike" cap="none" normalizeH="0" dirty="0">
                <a:ln>
                  <a:noFill/>
                </a:ln>
                <a:effectLst/>
              </a:rPr>
              <a:t> «</a:t>
            </a:r>
            <a:r>
              <a:rPr kumimoji="0" lang="ru-RU" sz="1200" b="1" i="0" u="none" strike="noStrike" cap="none" normalizeH="0" dirty="0" err="1">
                <a:ln>
                  <a:noFill/>
                </a:ln>
                <a:solidFill>
                  <a:srgbClr val="0070C0"/>
                </a:solidFill>
                <a:effectLst/>
              </a:rPr>
              <a:t>преднаполненный</a:t>
            </a:r>
            <a:r>
              <a:rPr kumimoji="0" lang="ru-RU" sz="1200" b="1" i="0" u="none" strike="noStrike" cap="none" normalizeH="0" dirty="0">
                <a:ln>
                  <a:noFill/>
                </a:ln>
                <a:solidFill>
                  <a:srgbClr val="0070C0"/>
                </a:solidFill>
                <a:effectLst/>
              </a:rPr>
              <a:t> шприц</a:t>
            </a:r>
            <a:r>
              <a:rPr kumimoji="0" lang="ru-RU" sz="1200" i="0" u="none" strike="noStrike" cap="none" normalizeH="0" dirty="0">
                <a:ln>
                  <a:noFill/>
                </a:ln>
                <a:effectLst/>
              </a:rPr>
              <a:t>»</a:t>
            </a:r>
          </a:p>
          <a:p>
            <a:pPr>
              <a:spcBef>
                <a:spcPct val="0"/>
              </a:spcBef>
            </a:pPr>
            <a:endParaRPr kumimoji="0" lang="ru-RU" sz="1200" i="0" u="none" strike="noStrike" cap="none" normalizeH="0" dirty="0">
              <a:ln>
                <a:noFill/>
              </a:ln>
              <a:effectLst/>
            </a:endParaRPr>
          </a:p>
          <a:p>
            <a:pPr>
              <a:spcBef>
                <a:spcPct val="0"/>
              </a:spcBef>
            </a:pPr>
            <a:r>
              <a:rPr kumimoji="0" lang="ru-RU" sz="1200" i="0" u="none" strike="noStrike" cap="none" normalizeH="0" dirty="0">
                <a:ln>
                  <a:noFill/>
                </a:ln>
                <a:effectLst/>
              </a:rPr>
              <a:t>Вправе ли заказчик указывать в описании объекта закупки </a:t>
            </a:r>
            <a:br>
              <a:rPr kumimoji="0" lang="ru-RU" sz="1200" i="0" u="none" strike="noStrike" cap="none" normalizeH="0" dirty="0">
                <a:ln>
                  <a:noFill/>
                </a:ln>
                <a:effectLst/>
              </a:rPr>
            </a:br>
            <a:r>
              <a:rPr lang="ru-RU" sz="1200" b="1" i="1" dirty="0">
                <a:solidFill>
                  <a:srgbClr val="00B050"/>
                </a:solidFill>
              </a:rPr>
              <a:t>МНН + </a:t>
            </a:r>
            <a:r>
              <a:rPr lang="ru-RU" sz="1200" b="1" i="1" dirty="0" err="1">
                <a:solidFill>
                  <a:srgbClr val="00B050"/>
                </a:solidFill>
              </a:rPr>
              <a:t>лек.форма</a:t>
            </a:r>
            <a:r>
              <a:rPr lang="ru-RU" sz="1200" b="1" i="1" dirty="0">
                <a:solidFill>
                  <a:srgbClr val="00B050"/>
                </a:solidFill>
              </a:rPr>
              <a:t> + дозировка</a:t>
            </a:r>
          </a:p>
          <a:p>
            <a:pPr marR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i="0" u="none" strike="noStrike" cap="none" normalizeH="0" dirty="0">
                <a:ln>
                  <a:noFill/>
                </a:ln>
                <a:effectLst/>
              </a:rPr>
              <a:t>+ </a:t>
            </a:r>
            <a:r>
              <a:rPr kumimoji="0" lang="ru-RU" sz="1200" b="1" i="0" u="none" strike="noStrike" cap="none" normalizeH="0" dirty="0" err="1">
                <a:ln>
                  <a:noFill/>
                </a:ln>
                <a:solidFill>
                  <a:srgbClr val="0070C0"/>
                </a:solidFill>
                <a:effectLst/>
              </a:rPr>
              <a:t>преднаполненный</a:t>
            </a:r>
            <a:r>
              <a:rPr kumimoji="0" lang="ru-RU" sz="1200" b="1" i="0" u="none" strike="noStrike" cap="none" normalizeH="0" dirty="0">
                <a:ln>
                  <a:noFill/>
                </a:ln>
                <a:solidFill>
                  <a:srgbClr val="0070C0"/>
                </a:solidFill>
                <a:effectLst/>
              </a:rPr>
              <a:t> шприц</a:t>
            </a:r>
            <a:r>
              <a:rPr lang="ru-RU" sz="1200" baseline="0" dirty="0"/>
              <a:t>???</a:t>
            </a:r>
          </a:p>
          <a:p>
            <a:pPr marR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200" dirty="0"/>
          </a:p>
          <a:p>
            <a:pPr marR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200" dirty="0"/>
              <a:t>Или обязан указывать</a:t>
            </a:r>
          </a:p>
          <a:p>
            <a:pPr>
              <a:spcBef>
                <a:spcPct val="0"/>
              </a:spcBef>
            </a:pPr>
            <a:r>
              <a:rPr lang="ru-RU" sz="1200" b="1" i="1" dirty="0">
                <a:solidFill>
                  <a:srgbClr val="00B050"/>
                </a:solidFill>
              </a:rPr>
              <a:t>МНН + </a:t>
            </a:r>
            <a:r>
              <a:rPr lang="ru-RU" sz="1200" b="1" i="1" dirty="0" err="1">
                <a:solidFill>
                  <a:srgbClr val="00B050"/>
                </a:solidFill>
              </a:rPr>
              <a:t>лек.форма</a:t>
            </a:r>
            <a:r>
              <a:rPr lang="ru-RU" sz="1200" b="1" i="1" dirty="0">
                <a:solidFill>
                  <a:srgbClr val="00B050"/>
                </a:solidFill>
              </a:rPr>
              <a:t> + дозировка</a:t>
            </a:r>
          </a:p>
          <a:p>
            <a:pPr>
              <a:spcBef>
                <a:spcPct val="0"/>
              </a:spcBef>
            </a:pPr>
            <a:r>
              <a:rPr lang="ru-RU" sz="1200" dirty="0"/>
              <a:t>+ </a:t>
            </a:r>
            <a:r>
              <a:rPr lang="ru-RU" sz="1200" b="1" dirty="0">
                <a:solidFill>
                  <a:srgbClr val="C00000"/>
                </a:solidFill>
              </a:rPr>
              <a:t>ампула</a:t>
            </a:r>
            <a:r>
              <a:rPr lang="ru-RU" sz="1200" dirty="0"/>
              <a:t>???</a:t>
            </a:r>
            <a:endParaRPr kumimoji="0" lang="ru-RU" sz="120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13" name="Скругленный прямоугольник 6">
            <a:extLst>
              <a:ext uri="{FF2B5EF4-FFF2-40B4-BE49-F238E27FC236}">
                <a16:creationId xmlns:a16="http://schemas.microsoft.com/office/drawing/2014/main" id="{0057DE66-0D52-4441-82BC-A2B683646507}"/>
              </a:ext>
            </a:extLst>
          </p:cNvPr>
          <p:cNvSpPr/>
          <p:nvPr/>
        </p:nvSpPr>
        <p:spPr bwMode="auto">
          <a:xfrm>
            <a:off x="486615" y="3820157"/>
            <a:ext cx="2909727" cy="658819"/>
          </a:xfrm>
          <a:prstGeom prst="roundRect">
            <a:avLst>
              <a:gd name="adj" fmla="val 10194"/>
            </a:avLst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02153C-35FB-4792-B50B-89C8E62CEA68}"/>
              </a:ext>
            </a:extLst>
          </p:cNvPr>
          <p:cNvSpPr txBox="1"/>
          <p:nvPr/>
        </p:nvSpPr>
        <p:spPr>
          <a:xfrm>
            <a:off x="323528" y="5517232"/>
            <a:ext cx="88204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/>
              <a:t>«Указание в описании объекта закупки характеристик товара российского происхождения в случае, если производство такого товара на территории Российской Федерации отсутствует, является невозможным, в связи с чем в этом случае характеристики товара российского происхождения в описании объекта закупки не указываются.</a:t>
            </a:r>
          </a:p>
          <a:p>
            <a:r>
              <a:rPr lang="ru-RU" sz="1000" dirty="0"/>
              <a:t>При этом представляется целесообразным заказчику в описании объекта закупки самостоятельно декларировать невозможность указать характеристики товара российского происхождения по причине отсутствия производства такого товара на территории Российской Федерации.»</a:t>
            </a:r>
            <a:br>
              <a:rPr lang="ru-RU" sz="1000" dirty="0"/>
            </a:br>
            <a:r>
              <a:rPr lang="ru-RU" sz="700" i="1" dirty="0"/>
              <a:t>письмо Минфина России от 31.01.2025 № 24-01-06/8697 п.10.2</a:t>
            </a:r>
            <a:endParaRPr lang="ru-RU" sz="1000" i="1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5360D1E-19C3-4790-A189-826627C22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404664"/>
            <a:ext cx="1440000" cy="825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8E675EB-2F3A-4878-BA38-8265C200D390}"/>
              </a:ext>
            </a:extLst>
          </p:cNvPr>
          <p:cNvSpPr txBox="1"/>
          <p:nvPr/>
        </p:nvSpPr>
        <p:spPr>
          <a:xfrm>
            <a:off x="7360555" y="753465"/>
            <a:ext cx="312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❶</a:t>
            </a:r>
          </a:p>
        </p:txBody>
      </p:sp>
    </p:spTree>
    <p:extLst>
      <p:ext uri="{BB962C8B-B14F-4D97-AF65-F5344CB8AC3E}">
        <p14:creationId xmlns:p14="http://schemas.microsoft.com/office/powerpoint/2010/main" val="2013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Описание Весов и взвешивание людских деяний | Ислам в Дагестане">
            <a:extLst>
              <a:ext uri="{FF2B5EF4-FFF2-40B4-BE49-F238E27FC236}">
                <a16:creationId xmlns:a16="http://schemas.microsoft.com/office/drawing/2014/main" id="{9889F32D-70B2-428B-B00A-33E34FF1FE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924"/>
          <a:stretch/>
        </p:blipFill>
        <p:spPr bwMode="auto">
          <a:xfrm>
            <a:off x="629122" y="997340"/>
            <a:ext cx="7736532" cy="551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859ACC0-1680-45D2-AE46-D3CE1728B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20688"/>
            <a:ext cx="7216065" cy="832328"/>
          </a:xfrm>
        </p:spPr>
        <p:txBody>
          <a:bodyPr/>
          <a:lstStyle/>
          <a:p>
            <a:r>
              <a:rPr lang="ru-RU" sz="2800" dirty="0"/>
              <a:t>Что важнее: потребности заказчика или национальный режим?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C86E13BE-5CA6-4D9F-B5BC-3E7848F6E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597031"/>
            <a:ext cx="4040188" cy="525735"/>
          </a:xfrm>
        </p:spPr>
        <p:txBody>
          <a:bodyPr/>
          <a:lstStyle/>
          <a:p>
            <a:r>
              <a:rPr lang="ru-RU" dirty="0"/>
              <a:t>ст.33 ч.1</a:t>
            </a:r>
            <a:r>
              <a:rPr lang="ru-RU" baseline="30000" dirty="0"/>
              <a:t>1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6D571028-6488-4DED-8527-87F29FCBE5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2144447"/>
            <a:ext cx="4040188" cy="1922536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/>
              <a:t>При описании являющегося объектом закупки товара… в отношении которого установлены…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ЗАПРЕТ</a:t>
            </a:r>
            <a:r>
              <a:rPr lang="ru-RU" sz="1600" dirty="0"/>
              <a:t>,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rgbClr val="990033"/>
                </a:solidFill>
              </a:rPr>
              <a:t>ОГРАНИЧЕНИЕ</a:t>
            </a:r>
            <a:r>
              <a:rPr lang="ru-RU" sz="1600" dirty="0"/>
              <a:t> или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rgbClr val="336600"/>
                </a:solidFill>
              </a:rPr>
              <a:t>ПРЕИМУЩЕСТВО</a:t>
            </a:r>
            <a:r>
              <a:rPr lang="ru-RU" sz="1600" dirty="0"/>
              <a:t>, </a:t>
            </a:r>
          </a:p>
          <a:p>
            <a:r>
              <a:rPr lang="ru-RU" sz="1600" dirty="0"/>
              <a:t>указываются характеристики товара российского происхождения.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63F725EC-9703-4ABD-978A-CD1BD0A6CF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5" y="1597031"/>
            <a:ext cx="4041775" cy="525735"/>
          </a:xfrm>
        </p:spPr>
        <p:txBody>
          <a:bodyPr/>
          <a:lstStyle/>
          <a:p>
            <a:r>
              <a:rPr lang="ru-RU" dirty="0"/>
              <a:t>ст.33 ч.5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FD8102B0-2D87-4EC0-BAE5-D2FDDE3AC3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5" y="2144446"/>
            <a:ext cx="4041775" cy="1274464"/>
          </a:xfrm>
        </p:spPr>
        <p:txBody>
          <a:bodyPr>
            <a:normAutofit/>
          </a:bodyPr>
          <a:lstStyle/>
          <a:p>
            <a:r>
              <a:rPr lang="ru-RU" sz="1600" dirty="0"/>
              <a:t>Особенности описания отдельных видов объектов закупок могут устанавливаться Правительством Российской Федерации.</a:t>
            </a:r>
          </a:p>
          <a:p>
            <a:endParaRPr lang="ru-RU" sz="16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91792C8-ABB7-4012-A769-C8948163D1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2C597-0DCA-4BEE-B57F-3E9E1797A5A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10" name="Текст 7">
            <a:extLst>
              <a:ext uri="{FF2B5EF4-FFF2-40B4-BE49-F238E27FC236}">
                <a16:creationId xmlns:a16="http://schemas.microsoft.com/office/drawing/2014/main" id="{B6B802C8-EBBA-4CBD-9077-5FB8DE163993}"/>
              </a:ext>
            </a:extLst>
          </p:cNvPr>
          <p:cNvSpPr txBox="1">
            <a:spLocks/>
          </p:cNvSpPr>
          <p:nvPr/>
        </p:nvSpPr>
        <p:spPr bwMode="auto">
          <a:xfrm>
            <a:off x="4645025" y="3624094"/>
            <a:ext cx="4041775" cy="525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 sz="2000" b="1">
                <a:solidFill>
                  <a:schemeClr val="tx1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None/>
              <a:defRPr sz="1800" b="1">
                <a:solidFill>
                  <a:schemeClr val="tx1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None/>
              <a:defRPr sz="1600" b="1">
                <a:solidFill>
                  <a:schemeClr val="tx1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None/>
              <a:defRPr sz="1600" b="1">
                <a:solidFill>
                  <a:schemeClr val="tx1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None/>
              <a:defRPr sz="1600" b="1">
                <a:solidFill>
                  <a:schemeClr val="tx1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None/>
              <a:defRPr sz="1600" b="1">
                <a:solidFill>
                  <a:schemeClr val="tx1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None/>
              <a:defRPr sz="1600" b="1">
                <a:solidFill>
                  <a:schemeClr val="tx1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None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kern="0" dirty="0"/>
              <a:t>постановление 1380</a:t>
            </a:r>
          </a:p>
        </p:txBody>
      </p:sp>
      <p:sp>
        <p:nvSpPr>
          <p:cNvPr id="11" name="Объект 8">
            <a:extLst>
              <a:ext uri="{FF2B5EF4-FFF2-40B4-BE49-F238E27FC236}">
                <a16:creationId xmlns:a16="http://schemas.microsoft.com/office/drawing/2014/main" id="{B3F0B25C-CC64-4889-8024-C588C7E6C4C8}"/>
              </a:ext>
            </a:extLst>
          </p:cNvPr>
          <p:cNvSpPr txBox="1">
            <a:spLocks/>
          </p:cNvSpPr>
          <p:nvPr/>
        </p:nvSpPr>
        <p:spPr bwMode="auto">
          <a:xfrm>
            <a:off x="4645025" y="4171508"/>
            <a:ext cx="4041775" cy="1901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87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2pPr>
            <a:lvl3pPr marL="1231900" indent="-2428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3pPr>
            <a:lvl4pPr marL="1639888" indent="-203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kern="0" dirty="0"/>
              <a:t>МНН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kern="0" dirty="0"/>
              <a:t>лекарственная форма (в т.ч. </a:t>
            </a:r>
            <a:r>
              <a:rPr lang="ru-RU" sz="1500" kern="0" dirty="0" err="1"/>
              <a:t>экв</a:t>
            </a:r>
            <a:r>
              <a:rPr lang="ru-RU" sz="1500" kern="0" dirty="0"/>
              <a:t>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kern="0" dirty="0"/>
              <a:t>дозировка (в т.ч. </a:t>
            </a:r>
            <a:r>
              <a:rPr lang="ru-RU" sz="1500" kern="0" dirty="0" err="1"/>
              <a:t>экв</a:t>
            </a:r>
            <a:r>
              <a:rPr lang="ru-RU" sz="1500" kern="0" dirty="0"/>
              <a:t>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kern="0" dirty="0"/>
              <a:t>ОСГ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kern="0" dirty="0"/>
              <a:t>прочие + обоснование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kern="0" dirty="0"/>
              <a:t>взаимозаменяемость</a:t>
            </a:r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BC0CF949-2C9D-4CE6-A657-4E3B48FAAD28}"/>
              </a:ext>
            </a:extLst>
          </p:cNvPr>
          <p:cNvSpPr/>
          <p:nvPr/>
        </p:nvSpPr>
        <p:spPr>
          <a:xfrm>
            <a:off x="6286252" y="3130878"/>
            <a:ext cx="648072" cy="432048"/>
          </a:xfrm>
          <a:prstGeom prst="downArrow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0FDE83A-1BB1-4773-B679-0DEC97EDCD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328" y="404664"/>
            <a:ext cx="1440000" cy="825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42DD8CF-468A-4189-AD19-371902FB23FE}"/>
              </a:ext>
            </a:extLst>
          </p:cNvPr>
          <p:cNvSpPr txBox="1"/>
          <p:nvPr/>
        </p:nvSpPr>
        <p:spPr>
          <a:xfrm>
            <a:off x="7360555" y="753465"/>
            <a:ext cx="312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❶</a:t>
            </a:r>
          </a:p>
        </p:txBody>
      </p:sp>
    </p:spTree>
    <p:extLst>
      <p:ext uri="{BB962C8B-B14F-4D97-AF65-F5344CB8AC3E}">
        <p14:creationId xmlns:p14="http://schemas.microsoft.com/office/powerpoint/2010/main" val="1669228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Описание Весов и взвешивание людских деяний | Ислам в Дагестане">
            <a:extLst>
              <a:ext uri="{FF2B5EF4-FFF2-40B4-BE49-F238E27FC236}">
                <a16:creationId xmlns:a16="http://schemas.microsoft.com/office/drawing/2014/main" id="{E016FDA4-363E-49D1-8BCB-FDC5200392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924"/>
          <a:stretch/>
        </p:blipFill>
        <p:spPr bwMode="auto">
          <a:xfrm>
            <a:off x="467544" y="997340"/>
            <a:ext cx="7736532" cy="551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69DCADE-5C28-449F-BF87-2EF923362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Одна норма закона, одни препарат, но разные решения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650A063E-AFCF-4F7B-9811-B9A34A8485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68069" y="2852936"/>
            <a:ext cx="4040188" cy="525735"/>
          </a:xfrm>
        </p:spPr>
        <p:txBody>
          <a:bodyPr/>
          <a:lstStyle/>
          <a:p>
            <a:r>
              <a:rPr lang="ru-RU" dirty="0"/>
              <a:t>жалоба </a:t>
            </a:r>
            <a:r>
              <a:rPr lang="ru-RU" dirty="0">
                <a:solidFill>
                  <a:srgbClr val="336600"/>
                </a:solidFill>
              </a:rPr>
              <a:t>не обоснована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6CA2F273-255E-43DE-B515-B108E18CAA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8069" y="3400350"/>
            <a:ext cx="4040188" cy="3197299"/>
          </a:xfrm>
        </p:spPr>
        <p:txBody>
          <a:bodyPr>
            <a:noAutofit/>
          </a:bodyPr>
          <a:lstStyle/>
          <a:p>
            <a:r>
              <a:rPr lang="ru-RU" sz="1400" dirty="0"/>
              <a:t>«…закупаемый лекарственный препарат с необходимым объемом наполнения первичной упаковки не производится на территории Российской Федерации, ввиду чего в соответствии с письмом Минфина России от 31.01.2025 </a:t>
            </a:r>
            <a:br>
              <a:rPr lang="ru-RU" sz="1400" dirty="0"/>
            </a:br>
            <a:r>
              <a:rPr lang="ru-RU" sz="1400" dirty="0"/>
              <a:t>№ 24-01-06/8697… Заказчик </a:t>
            </a:r>
            <a:r>
              <a:rPr lang="ru-RU" sz="1400" b="1" dirty="0"/>
              <a:t>вправе </a:t>
            </a:r>
            <a:br>
              <a:rPr lang="ru-RU" sz="1400" b="1" dirty="0"/>
            </a:br>
            <a:r>
              <a:rPr lang="ru-RU" sz="1400" b="1" dirty="0"/>
              <a:t>не указывать </a:t>
            </a:r>
            <a:r>
              <a:rPr lang="ru-RU" sz="1400" dirty="0"/>
              <a:t>в описании объекта закупки характеристики товара исключительно российского происхождения.»</a:t>
            </a:r>
          </a:p>
          <a:p>
            <a:endParaRPr lang="ru-RU" sz="900" dirty="0"/>
          </a:p>
          <a:p>
            <a:r>
              <a:rPr lang="ru-RU" sz="900" dirty="0"/>
              <a:t>закупка </a:t>
            </a:r>
            <a:r>
              <a:rPr lang="ru-RU" sz="900" b="0" i="0" u="none" strike="noStrike" dirty="0">
                <a:solidFill>
                  <a:srgbClr val="0065DD"/>
                </a:solidFill>
                <a:effectLst/>
                <a:latin typeface="Roboto" panose="02000000000000000000" pitchFamily="2" charset="0"/>
                <a:hlinkClick r:id="rId4"/>
              </a:rPr>
              <a:t>0373200099725000335</a:t>
            </a:r>
            <a:r>
              <a:rPr lang="ru-RU" sz="900" b="0" i="0" u="none" strike="noStrike" dirty="0">
                <a:solidFill>
                  <a:srgbClr val="0065DD"/>
                </a:solidFill>
                <a:effectLst/>
                <a:latin typeface="Roboto" panose="02000000000000000000" pitchFamily="2" charset="0"/>
              </a:rPr>
              <a:t/>
            </a:r>
            <a:br>
              <a:rPr lang="ru-RU" sz="900" b="0" i="0" u="none" strike="noStrike" dirty="0">
                <a:solidFill>
                  <a:srgbClr val="0065DD"/>
                </a:solidFill>
                <a:effectLst/>
                <a:latin typeface="Roboto" panose="02000000000000000000" pitchFamily="2" charset="0"/>
              </a:rPr>
            </a:br>
            <a:r>
              <a:rPr lang="ru-RU" sz="900" dirty="0"/>
              <a:t>жалоба </a:t>
            </a:r>
            <a:r>
              <a:rPr lang="ru-RU" sz="900" b="0" i="0" u="none" strike="noStrike" dirty="0">
                <a:solidFill>
                  <a:srgbClr val="014DA8"/>
                </a:solidFill>
                <a:effectLst/>
                <a:latin typeface="Roboto" panose="02000000000000000000" pitchFamily="2" charset="0"/>
                <a:hlinkClick r:id="rId5"/>
              </a:rPr>
              <a:t>202500132489003644</a:t>
            </a:r>
            <a:r>
              <a:rPr lang="ru-RU" sz="900" u="none" strike="noStrike" dirty="0">
                <a:solidFill>
                  <a:srgbClr val="0065DD"/>
                </a:solidFill>
                <a:latin typeface="Roboto" panose="02000000000000000000" pitchFamily="2" charset="0"/>
              </a:rPr>
              <a:t> </a:t>
            </a:r>
            <a:r>
              <a:rPr lang="ru-RU" sz="900" u="none" strike="noStrike" dirty="0"/>
              <a:t>(решение от 18.03.2025)</a:t>
            </a:r>
          </a:p>
          <a:p>
            <a:r>
              <a:rPr lang="ru-RU" sz="900" i="1" dirty="0"/>
              <a:t>аналогично: </a:t>
            </a:r>
            <a:r>
              <a:rPr lang="ru-RU" sz="900" dirty="0"/>
              <a:t/>
            </a:r>
            <a:br>
              <a:rPr lang="ru-RU" sz="900" dirty="0"/>
            </a:br>
            <a:r>
              <a:rPr lang="ru-RU" sz="900" dirty="0"/>
              <a:t>закупка </a:t>
            </a:r>
            <a:r>
              <a:rPr lang="ru-RU" sz="900" b="0" i="0" u="none" strike="noStrike" dirty="0">
                <a:solidFill>
                  <a:srgbClr val="014DA8"/>
                </a:solidFill>
                <a:effectLst/>
                <a:latin typeface="Roboto" panose="02000000000000000000" pitchFamily="2" charset="0"/>
                <a:hlinkClick r:id="rId6"/>
              </a:rPr>
              <a:t>0119200000125003610</a:t>
            </a:r>
            <a:r>
              <a:rPr lang="ru-RU" sz="900" b="0" i="0" u="none" strike="noStrike" dirty="0">
                <a:solidFill>
                  <a:srgbClr val="014DA8"/>
                </a:solidFill>
                <a:effectLst/>
                <a:latin typeface="Roboto" panose="02000000000000000000" pitchFamily="2" charset="0"/>
              </a:rPr>
              <a:t> </a:t>
            </a:r>
            <a:br>
              <a:rPr lang="ru-RU" sz="900" b="0" i="0" u="none" strike="noStrike" dirty="0">
                <a:solidFill>
                  <a:srgbClr val="014DA8"/>
                </a:solidFill>
                <a:effectLst/>
                <a:latin typeface="Roboto" panose="02000000000000000000" pitchFamily="2" charset="0"/>
              </a:rPr>
            </a:br>
            <a:r>
              <a:rPr lang="ru-RU" sz="900" dirty="0"/>
              <a:t>жалоба </a:t>
            </a:r>
            <a:r>
              <a:rPr lang="ru-RU" sz="900" b="0" i="0" u="none" strike="noStrike" dirty="0">
                <a:solidFill>
                  <a:srgbClr val="014DA8"/>
                </a:solidFill>
                <a:effectLst/>
                <a:latin typeface="Roboto" panose="02000000000000000000" pitchFamily="2" charset="0"/>
                <a:hlinkClick r:id="rId7"/>
              </a:rPr>
              <a:t>202500121671000829</a:t>
            </a:r>
            <a:r>
              <a:rPr lang="ru-RU" sz="900" b="0" i="0" dirty="0">
                <a:solidFill>
                  <a:srgbClr val="0065DD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ru-RU" sz="900" dirty="0"/>
              <a:t>(решение от 21.03.2025)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3CDD98CC-21A9-4D9C-9B2E-31C2263FDB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7200" y="2852936"/>
            <a:ext cx="4041775" cy="525735"/>
          </a:xfrm>
        </p:spPr>
        <p:txBody>
          <a:bodyPr/>
          <a:lstStyle/>
          <a:p>
            <a:r>
              <a:rPr lang="ru-RU" dirty="0"/>
              <a:t>жалоба </a:t>
            </a:r>
            <a:r>
              <a:rPr lang="ru-RU" dirty="0">
                <a:solidFill>
                  <a:srgbClr val="C00000"/>
                </a:solidFill>
              </a:rPr>
              <a:t>обоснована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3EFC6B8D-604A-4A9A-B5BD-0541E20616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7200" y="3400350"/>
            <a:ext cx="4041775" cy="3197299"/>
          </a:xfrm>
        </p:spPr>
        <p:txBody>
          <a:bodyPr>
            <a:normAutofit/>
          </a:bodyPr>
          <a:lstStyle/>
          <a:p>
            <a:r>
              <a:rPr lang="ru-RU" sz="1400" dirty="0"/>
              <a:t>«…в рассматриваемом случае </a:t>
            </a:r>
            <a:r>
              <a:rPr lang="ru-RU" sz="1400" b="1" dirty="0"/>
              <a:t>заказчиком </a:t>
            </a:r>
            <a:br>
              <a:rPr lang="ru-RU" sz="1400" b="1" dirty="0"/>
            </a:br>
            <a:r>
              <a:rPr lang="ru-RU" sz="1400" b="1" dirty="0"/>
              <a:t>не доказано, что объем наполнения </a:t>
            </a:r>
            <a:r>
              <a:rPr lang="ru-RU" sz="1400" dirty="0"/>
              <a:t>первичной упаковки лекарственного препарата с МНН «Иммуноглобулин человека нормальный» 100 мл </a:t>
            </a:r>
            <a:r>
              <a:rPr lang="ru-RU" sz="1400" b="1" dirty="0"/>
              <a:t>имеет преимущество </a:t>
            </a:r>
            <a:br>
              <a:rPr lang="ru-RU" sz="1400" b="1" dirty="0"/>
            </a:br>
            <a:r>
              <a:rPr lang="ru-RU" sz="1400" dirty="0"/>
              <a:t>в применении по сравнению с тем же лекарственным препаратом с той же дозировкой, но в объеме наполнения первичной упаковки 50 мл.»</a:t>
            </a:r>
          </a:p>
          <a:p>
            <a:endParaRPr lang="ru-RU" sz="1400" dirty="0"/>
          </a:p>
          <a:p>
            <a:r>
              <a:rPr lang="ru-RU" sz="900" dirty="0"/>
              <a:t>закупка </a:t>
            </a:r>
            <a:r>
              <a:rPr lang="ru-RU" sz="900" dirty="0">
                <a:solidFill>
                  <a:srgbClr val="014DA8"/>
                </a:solidFill>
                <a:latin typeface="Roboto" panose="02000000000000000000" pitchFamily="2" charset="0"/>
                <a:hlinkClick r:id="rId8"/>
              </a:rPr>
              <a:t>0852500000125000720</a:t>
            </a:r>
            <a:r>
              <a:rPr lang="ru-RU" sz="900" dirty="0">
                <a:solidFill>
                  <a:srgbClr val="014DA8"/>
                </a:solidFill>
                <a:latin typeface="Roboto" panose="02000000000000000000" pitchFamily="2" charset="0"/>
              </a:rPr>
              <a:t> </a:t>
            </a:r>
            <a:br>
              <a:rPr lang="ru-RU" sz="900" dirty="0">
                <a:solidFill>
                  <a:srgbClr val="014DA8"/>
                </a:solidFill>
                <a:latin typeface="Roboto" panose="02000000000000000000" pitchFamily="2" charset="0"/>
              </a:rPr>
            </a:br>
            <a:r>
              <a:rPr lang="ru-RU" sz="900" dirty="0"/>
              <a:t>жалоба</a:t>
            </a:r>
            <a:r>
              <a:rPr lang="ru-RU" sz="900" b="0" i="0" dirty="0">
                <a:solidFill>
                  <a:srgbClr val="014DA8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900" b="0" i="0" u="none" strike="noStrike" dirty="0">
                <a:solidFill>
                  <a:srgbClr val="014DA8"/>
                </a:solidFill>
                <a:effectLst/>
                <a:latin typeface="Roboto" panose="02000000000000000000" pitchFamily="2" charset="0"/>
                <a:hlinkClick r:id="rId9"/>
              </a:rPr>
              <a:t>202500130633000232</a:t>
            </a:r>
            <a:r>
              <a:rPr lang="ru-RU" sz="900" b="0" i="0" dirty="0">
                <a:solidFill>
                  <a:srgbClr val="0065DD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ru-RU" sz="900" dirty="0"/>
              <a:t>(решение от 24.03.2025)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778546C-E428-4BD5-8B93-D6BA2A7E79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2C597-0DCA-4BEE-B57F-3E9E1797A5A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A44CFA-13F7-480C-B5A2-82EEDA7E422D}"/>
              </a:ext>
            </a:extLst>
          </p:cNvPr>
          <p:cNvSpPr txBox="1"/>
          <p:nvPr/>
        </p:nvSpPr>
        <p:spPr>
          <a:xfrm>
            <a:off x="457200" y="1464166"/>
            <a:ext cx="82296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предмет закупки: </a:t>
            </a:r>
            <a:r>
              <a:rPr lang="ru-RU" b="1" dirty="0"/>
              <a:t>Иммуноглобулин человека нормальный </a:t>
            </a:r>
            <a:br>
              <a:rPr lang="ru-RU" b="1" dirty="0"/>
            </a:br>
            <a:r>
              <a:rPr lang="ru-RU" b="1" dirty="0"/>
              <a:t>раствор для инфузий </a:t>
            </a:r>
            <a:r>
              <a:rPr lang="ru-RU" dirty="0"/>
              <a:t>(ЖНВЛП) </a:t>
            </a:r>
            <a:r>
              <a:rPr lang="ru-RU" b="1" dirty="0"/>
              <a:t>50 мг/мл </a:t>
            </a:r>
          </a:p>
          <a:p>
            <a:r>
              <a:rPr lang="ru-RU" b="1" dirty="0"/>
              <a:t>оспариваемое требование: </a:t>
            </a:r>
            <a:r>
              <a:rPr lang="ru-RU" b="1" dirty="0">
                <a:solidFill>
                  <a:srgbClr val="0070C0"/>
                </a:solidFill>
              </a:rPr>
              <a:t>объем наполнения 100 мл</a:t>
            </a:r>
          </a:p>
          <a:p>
            <a:pPr>
              <a:tabLst>
                <a:tab pos="7985125" algn="r"/>
              </a:tabLst>
            </a:pPr>
            <a:r>
              <a:rPr lang="ru-RU" sz="1400" dirty="0"/>
              <a:t>РФ: </a:t>
            </a:r>
            <a:r>
              <a:rPr lang="ru-RU" sz="1400" b="1" dirty="0">
                <a:solidFill>
                  <a:srgbClr val="C00000"/>
                </a:solidFill>
              </a:rPr>
              <a:t>25 мл</a:t>
            </a:r>
            <a:r>
              <a:rPr lang="ru-RU" sz="1400" dirty="0"/>
              <a:t>, </a:t>
            </a:r>
            <a:r>
              <a:rPr lang="ru-RU" sz="1400" b="1" dirty="0">
                <a:solidFill>
                  <a:srgbClr val="C00000"/>
                </a:solidFill>
              </a:rPr>
              <a:t>50 мл</a:t>
            </a:r>
            <a:r>
              <a:rPr lang="ru-RU" sz="1400" dirty="0"/>
              <a:t>,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strike="sngStrike" dirty="0">
                <a:solidFill>
                  <a:schemeClr val="bg1">
                    <a:lumMod val="50000"/>
                  </a:schemeClr>
                </a:solidFill>
              </a:rPr>
              <a:t>100 мл</a:t>
            </a:r>
            <a:r>
              <a:rPr lang="ru-RU" sz="1400" strike="sngStrike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ru-RU" sz="1400" b="1" strike="sngStrike" dirty="0">
                <a:solidFill>
                  <a:schemeClr val="bg1">
                    <a:lumMod val="50000"/>
                  </a:schemeClr>
                </a:solidFill>
              </a:rPr>
              <a:t>200 мл</a:t>
            </a:r>
            <a:r>
              <a:rPr lang="ru-RU" sz="1400" b="1" dirty="0">
                <a:solidFill>
                  <a:srgbClr val="C00000"/>
                </a:solidFill>
              </a:rPr>
              <a:t>	</a:t>
            </a:r>
            <a:r>
              <a:rPr lang="ru-RU" sz="1400" dirty="0"/>
              <a:t>зарубежные: </a:t>
            </a:r>
            <a:r>
              <a:rPr lang="ru-RU" sz="1400" b="1" dirty="0">
                <a:solidFill>
                  <a:srgbClr val="0070C0"/>
                </a:solidFill>
              </a:rPr>
              <a:t>20 мл</a:t>
            </a:r>
            <a:r>
              <a:rPr lang="ru-RU" sz="1400" dirty="0"/>
              <a:t>, </a:t>
            </a:r>
            <a:r>
              <a:rPr lang="ru-RU" sz="1400" b="1" dirty="0">
                <a:solidFill>
                  <a:srgbClr val="0070C0"/>
                </a:solidFill>
              </a:rPr>
              <a:t>25 мл</a:t>
            </a:r>
            <a:r>
              <a:rPr lang="ru-RU" sz="1400" dirty="0"/>
              <a:t>, </a:t>
            </a:r>
            <a:r>
              <a:rPr lang="ru-RU" sz="1400" b="1" dirty="0">
                <a:solidFill>
                  <a:srgbClr val="0070C0"/>
                </a:solidFill>
              </a:rPr>
              <a:t>50 мл</a:t>
            </a:r>
            <a:r>
              <a:rPr lang="ru-RU" sz="1400" dirty="0"/>
              <a:t>, </a:t>
            </a:r>
            <a:r>
              <a:rPr lang="ru-RU" sz="1400" b="1" dirty="0">
                <a:solidFill>
                  <a:srgbClr val="0070C0"/>
                </a:solidFill>
              </a:rPr>
              <a:t>100 мл, 200 мл</a:t>
            </a:r>
            <a:endParaRPr lang="ru-RU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56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2C597-0DCA-4BEE-B57F-3E9E1797A5A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773238"/>
            <a:ext cx="9144000" cy="273588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800" b="1" i="1" dirty="0">
                <a:solidFill>
                  <a:schemeClr val="bg2"/>
                </a:solidFill>
              </a:rPr>
              <a:t/>
            </a:r>
            <a:br>
              <a:rPr lang="ru-RU" sz="4800" b="1" i="1" dirty="0">
                <a:solidFill>
                  <a:schemeClr val="bg2"/>
                </a:solidFill>
              </a:rPr>
            </a:br>
            <a:r>
              <a:rPr lang="ru-RU" sz="4800" b="1" i="1" dirty="0">
                <a:solidFill>
                  <a:schemeClr val="bg2"/>
                </a:solidFill>
              </a:rPr>
              <a:t>Спасибо за внимание!</a:t>
            </a:r>
          </a:p>
          <a:p>
            <a:pPr algn="ctr"/>
            <a:endParaRPr lang="ru-RU" sz="4800" b="1" i="1" dirty="0">
              <a:solidFill>
                <a:schemeClr val="bg2"/>
              </a:solidFill>
            </a:endParaRPr>
          </a:p>
          <a:p>
            <a:pPr algn="ctr"/>
            <a:r>
              <a:rPr lang="ru-RU" sz="4800" b="1" i="1" dirty="0">
                <a:solidFill>
                  <a:schemeClr val="bg2"/>
                </a:solidFill>
              </a:rPr>
              <a:t>Вопросы?</a:t>
            </a:r>
          </a:p>
        </p:txBody>
      </p:sp>
      <p:sp>
        <p:nvSpPr>
          <p:cNvPr id="8" name="Rectangle 15"/>
          <p:cNvSpPr txBox="1">
            <a:spLocks noChangeArrowheads="1"/>
          </p:cNvSpPr>
          <p:nvPr/>
        </p:nvSpPr>
        <p:spPr>
          <a:xfrm>
            <a:off x="2584648" y="5085184"/>
            <a:ext cx="6019800" cy="69326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3587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231900" indent="-2428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39888" indent="-203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162050" lvl="0" indent="-1162050" eaLnBrk="1" hangingPunct="1">
              <a:lnSpc>
                <a:spcPct val="80000"/>
              </a:lnSpc>
              <a:buClr>
                <a:srgbClr val="00007D"/>
              </a:buClr>
            </a:pPr>
            <a:r>
              <a:rPr lang="ru-RU" sz="1600" b="1" dirty="0">
                <a:solidFill>
                  <a:srgbClr val="000000"/>
                </a:solidFill>
              </a:rPr>
              <a:t>Группы по закупкам:</a:t>
            </a:r>
          </a:p>
          <a:p>
            <a:pPr marL="1162050" lvl="0" indent="-1162050" eaLnBrk="1" hangingPunct="1">
              <a:lnSpc>
                <a:spcPct val="80000"/>
              </a:lnSpc>
              <a:buClr>
                <a:srgbClr val="00007D"/>
              </a:buClr>
            </a:pPr>
            <a:endParaRPr lang="en-US" sz="1600" u="sng" dirty="0">
              <a:solidFill>
                <a:srgbClr val="00007D"/>
              </a:solidFill>
            </a:endParaRPr>
          </a:p>
          <a:p>
            <a:pPr marL="1162050" lvl="0" indent="-1162050" eaLnBrk="1" hangingPunct="1">
              <a:lnSpc>
                <a:spcPct val="80000"/>
              </a:lnSpc>
              <a:buClr>
                <a:srgbClr val="00007D"/>
              </a:buClr>
            </a:pPr>
            <a:r>
              <a:rPr lang="ru-RU" sz="1600" dirty="0" err="1">
                <a:solidFill>
                  <a:srgbClr val="000000"/>
                </a:solidFill>
              </a:rPr>
              <a:t>Вконтакте</a:t>
            </a:r>
            <a:r>
              <a:rPr lang="ru-RU" sz="1600" dirty="0">
                <a:solidFill>
                  <a:srgbClr val="000000"/>
                </a:solidFill>
              </a:rPr>
              <a:t>:	</a:t>
            </a:r>
            <a:r>
              <a:rPr lang="en-US" sz="1600" dirty="0">
                <a:solidFill>
                  <a:srgbClr val="00007D"/>
                </a:solidFill>
                <a:hlinkClick r:id="rId2"/>
              </a:rPr>
              <a:t>vk.com/</a:t>
            </a:r>
            <a:r>
              <a:rPr lang="en-US" sz="1600" dirty="0" err="1">
                <a:solidFill>
                  <a:srgbClr val="00007D"/>
                </a:solidFill>
                <a:hlinkClick r:id="rId2"/>
              </a:rPr>
              <a:t>zakupkigroup</a:t>
            </a:r>
            <a:r>
              <a:rPr lang="ru-RU" sz="1600" dirty="0">
                <a:solidFill>
                  <a:srgbClr val="00007D"/>
                </a:solidFill>
              </a:rPr>
              <a:t> </a:t>
            </a:r>
            <a:endParaRPr lang="en-US" sz="1600" dirty="0">
              <a:solidFill>
                <a:srgbClr val="00007D"/>
              </a:solidFill>
            </a:endParaRPr>
          </a:p>
          <a:p>
            <a:pPr marL="1162050" indent="-1162050" eaLnBrk="1" hangingPunct="1">
              <a:lnSpc>
                <a:spcPct val="80000"/>
              </a:lnSpc>
            </a:pPr>
            <a:r>
              <a:rPr lang="ru-RU" sz="1600" dirty="0"/>
              <a:t>Телеграмм: </a:t>
            </a:r>
            <a:r>
              <a:rPr lang="en-US" sz="1600" dirty="0"/>
              <a:t>	</a:t>
            </a:r>
            <a:r>
              <a:rPr lang="en-US" sz="1600" dirty="0">
                <a:solidFill>
                  <a:schemeClr val="bg2"/>
                </a:solidFill>
                <a:hlinkClick r:id="rId3"/>
              </a:rPr>
              <a:t>t.me/</a:t>
            </a:r>
            <a:r>
              <a:rPr lang="en-US" sz="1600" dirty="0" err="1">
                <a:solidFill>
                  <a:schemeClr val="bg2"/>
                </a:solidFill>
                <a:hlinkClick r:id="rId3"/>
              </a:rPr>
              <a:t>RussianProcurement</a:t>
            </a:r>
            <a:r>
              <a:rPr lang="ru-RU" sz="1600" dirty="0">
                <a:solidFill>
                  <a:schemeClr val="bg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088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/>
          <a:lstStyle/>
          <a:p>
            <a:r>
              <a:rPr lang="ru-RU" dirty="0"/>
              <a:t>Изменение системы мер национального режима с 2025 года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/>
          <a:lstStyle/>
          <a:p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до 2025 года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/>
          <a:lstStyle/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с 01.01.2025 года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400" dirty="0"/>
              <a:t>44-ФЗ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ru-RU" sz="1400" dirty="0">
                <a:solidFill>
                  <a:srgbClr val="990033"/>
                </a:solidFill>
              </a:rPr>
              <a:t>223-ФЗ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постановление 1875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2C597-0DCA-4BEE-B57F-3E9E1797A5A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12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4109112"/>
              </p:ext>
            </p:extLst>
          </p:nvPr>
        </p:nvGraphicFramePr>
        <p:xfrm>
          <a:off x="4829563" y="2390899"/>
          <a:ext cx="4040188" cy="2550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960612901"/>
              </p:ext>
            </p:extLst>
          </p:nvPr>
        </p:nvGraphicFramePr>
        <p:xfrm>
          <a:off x="4829563" y="5662437"/>
          <a:ext cx="4206933" cy="862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004048" y="5154634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постановление Правительства РФ </a:t>
            </a:r>
            <a:b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от 23.12.2024 №1875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5448" y="1907540"/>
            <a:ext cx="4061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разные механизмы </a:t>
            </a:r>
            <a:r>
              <a:rPr lang="ru-RU" b="1" dirty="0"/>
              <a:t>44-ФЗ</a:t>
            </a:r>
            <a:r>
              <a:rPr lang="ru-RU" dirty="0"/>
              <a:t>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и</a:t>
            </a:r>
            <a:r>
              <a:rPr lang="ru-RU" dirty="0"/>
              <a:t> </a:t>
            </a:r>
            <a:r>
              <a:rPr lang="ru-RU" b="1" dirty="0">
                <a:solidFill>
                  <a:srgbClr val="990033"/>
                </a:solidFill>
              </a:rPr>
              <a:t>223-ФЗ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45024" y="1907540"/>
            <a:ext cx="4224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единый механизм по </a:t>
            </a:r>
            <a:r>
              <a:rPr lang="ru-RU" b="1" dirty="0"/>
              <a:t>44-ФЗ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b="1" dirty="0">
                <a:solidFill>
                  <a:srgbClr val="990033"/>
                </a:solidFill>
              </a:rPr>
              <a:t>223-ФЗ</a:t>
            </a:r>
          </a:p>
        </p:txBody>
      </p:sp>
      <p:sp>
        <p:nvSpPr>
          <p:cNvPr id="17" name="Прямоугольник: скругленные углы 7">
            <a:extLst>
              <a:ext uri="{FF2B5EF4-FFF2-40B4-BE49-F238E27FC236}">
                <a16:creationId xmlns:a16="http://schemas.microsoft.com/office/drawing/2014/main" id="{F8D2BD34-DC55-4738-9EB9-8CC2BE809710}"/>
              </a:ext>
            </a:extLst>
          </p:cNvPr>
          <p:cNvSpPr/>
          <p:nvPr/>
        </p:nvSpPr>
        <p:spPr>
          <a:xfrm>
            <a:off x="6122126" y="3356992"/>
            <a:ext cx="2838993" cy="1580768"/>
          </a:xfrm>
          <a:prstGeom prst="roundRect">
            <a:avLst>
              <a:gd name="adj" fmla="val 8126"/>
            </a:avLst>
          </a:prstGeom>
          <a:noFill/>
          <a:ln w="38100">
            <a:solidFill>
              <a:schemeClr val="accent5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pic>
        <p:nvPicPr>
          <p:cNvPr id="18" name="Picture 2" descr="https://etoholesterin.ru/wp-content/uploads/2018/10/kapsuli.png">
            <a:extLst>
              <a:ext uri="{FF2B5EF4-FFF2-40B4-BE49-F238E27FC236}">
                <a16:creationId xmlns:a16="http://schemas.microsoft.com/office/drawing/2014/main" id="{5A62C266-45C0-4115-AC50-1535AD087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980" y="4686692"/>
            <a:ext cx="511363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9" name="Объект 8">
            <a:extLst>
              <a:ext uri="{FF2B5EF4-FFF2-40B4-BE49-F238E27FC236}">
                <a16:creationId xmlns:a16="http://schemas.microsoft.com/office/drawing/2014/main" id="{54BF8FD1-4BC6-4709-826C-07EE007E681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80650705"/>
              </p:ext>
            </p:extLst>
          </p:nvPr>
        </p:nvGraphicFramePr>
        <p:xfrm>
          <a:off x="457200" y="1938338"/>
          <a:ext cx="4040188" cy="4443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208568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952AED6-5E83-4CAE-AED7-26E795BB6CAD}"/>
              </a:ext>
            </a:extLst>
          </p:cNvPr>
          <p:cNvSpPr txBox="1"/>
          <p:nvPr/>
        </p:nvSpPr>
        <p:spPr>
          <a:xfrm>
            <a:off x="5087783" y="908720"/>
            <a:ext cx="4030720" cy="27084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Установить при осуществлении закупок в соответствии с Федеральным законом "О контрактной системе…" и закупок в соответствии с Федеральным законом "О закупках…":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запрет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закупок товаров…, происходящих из иностранных государств…, по перечню согласно </a:t>
            </a:r>
            <a:r>
              <a:rPr lang="ru-RU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приложению № 1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000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закупок товаров..., происходящих из иностранных государств…, по перечню согласно </a:t>
            </a:r>
            <a:r>
              <a:rPr lang="ru-RU" sz="1000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приложению № 2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отношении товаров российского происхождения…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Установить, что…</a:t>
            </a:r>
            <a:b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если объект закупки (предмет закупки) включает хотя бы один товар, не указанный в приложении № 1… и приложении № 2…, </a:t>
            </a:r>
            <a:b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заявки… применяется предусмотренное пунктом 1 настоящего постановления </a:t>
            </a:r>
            <a:r>
              <a:rPr lang="ru-RU" sz="1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8554B11-9113-49A5-9A3D-B933DFE27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142" y="4005064"/>
            <a:ext cx="2880000" cy="1064348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3C3F88-57B1-4C13-B741-349005564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1"/>
            <a:ext cx="8686800" cy="502451"/>
          </a:xfrm>
        </p:spPr>
        <p:txBody>
          <a:bodyPr/>
          <a:lstStyle/>
          <a:p>
            <a:r>
              <a:rPr lang="ru-RU" sz="2000" dirty="0"/>
              <a:t>Перечни под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ЗАПРЕТЫ</a:t>
            </a:r>
            <a:r>
              <a:rPr lang="ru-RU" sz="2000" dirty="0"/>
              <a:t> / </a:t>
            </a:r>
            <a:r>
              <a:rPr lang="ru-RU" sz="2000" dirty="0">
                <a:solidFill>
                  <a:srgbClr val="990033"/>
                </a:solidFill>
              </a:rPr>
              <a:t>ОГРАНИЧЕНИЯ</a:t>
            </a:r>
            <a:r>
              <a:rPr lang="ru-RU" sz="2000" dirty="0"/>
              <a:t> / </a:t>
            </a:r>
            <a:r>
              <a:rPr lang="ru-RU" sz="2000" dirty="0">
                <a:solidFill>
                  <a:srgbClr val="336600"/>
                </a:solidFill>
              </a:rPr>
              <a:t>ПРЕИМУЩЕСТВА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2CD7CE-95E5-4749-A6E6-904EA392A4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2C597-0DCA-4BEE-B57F-3E9E1797A5A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17E416D5-D85E-4FFF-8B93-4CC7D71D0775}"/>
              </a:ext>
            </a:extLst>
          </p:cNvPr>
          <p:cNvSpPr/>
          <p:nvPr/>
        </p:nvSpPr>
        <p:spPr>
          <a:xfrm>
            <a:off x="5125280" y="2012525"/>
            <a:ext cx="3839208" cy="396000"/>
          </a:xfrm>
          <a:prstGeom prst="roundRect">
            <a:avLst/>
          </a:prstGeom>
          <a:noFill/>
          <a:ln w="28575">
            <a:solidFill>
              <a:srgbClr val="9900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>
              <a:solidFill>
                <a:srgbClr val="990033"/>
              </a:solidFill>
            </a:endParaRPr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7E081D08-B6A1-496A-A493-6ADF1E5D938D}"/>
              </a:ext>
            </a:extLst>
          </p:cNvPr>
          <p:cNvSpPr/>
          <p:nvPr/>
        </p:nvSpPr>
        <p:spPr>
          <a:xfrm rot="5400000">
            <a:off x="6922776" y="3587690"/>
            <a:ext cx="265125" cy="432048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9900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sp>
        <p:nvSpPr>
          <p:cNvPr id="21" name="Прямоугольник: скругленные углы 15">
            <a:extLst>
              <a:ext uri="{FF2B5EF4-FFF2-40B4-BE49-F238E27FC236}">
                <a16:creationId xmlns:a16="http://schemas.microsoft.com/office/drawing/2014/main" id="{17E416D5-D85E-4FFF-8B93-4CC7D71D0775}"/>
              </a:ext>
            </a:extLst>
          </p:cNvPr>
          <p:cNvSpPr/>
          <p:nvPr/>
        </p:nvSpPr>
        <p:spPr>
          <a:xfrm>
            <a:off x="5125280" y="1508199"/>
            <a:ext cx="3839208" cy="432000"/>
          </a:xfrm>
          <a:prstGeom prst="roundRect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sp>
        <p:nvSpPr>
          <p:cNvPr id="22" name="Прямоугольник: скругленные углы 15">
            <a:extLst>
              <a:ext uri="{FF2B5EF4-FFF2-40B4-BE49-F238E27FC236}">
                <a16:creationId xmlns:a16="http://schemas.microsoft.com/office/drawing/2014/main" id="{17E416D5-D85E-4FFF-8B93-4CC7D71D0775}"/>
              </a:ext>
            </a:extLst>
          </p:cNvPr>
          <p:cNvSpPr/>
          <p:nvPr/>
        </p:nvSpPr>
        <p:spPr>
          <a:xfrm>
            <a:off x="5125280" y="2470860"/>
            <a:ext cx="3839208" cy="1135940"/>
          </a:xfrm>
          <a:prstGeom prst="roundRect">
            <a:avLst>
              <a:gd name="adj" fmla="val 8087"/>
            </a:avLst>
          </a:prstGeom>
          <a:noFill/>
          <a:ln w="28575">
            <a:solidFill>
              <a:srgbClr val="33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sp>
        <p:nvSpPr>
          <p:cNvPr id="23" name="Стрелка: вправо 22">
            <a:extLst>
              <a:ext uri="{FF2B5EF4-FFF2-40B4-BE49-F238E27FC236}">
                <a16:creationId xmlns:a16="http://schemas.microsoft.com/office/drawing/2014/main" id="{701DC42C-69F9-440E-8FCF-BB8D5CB3D597}"/>
              </a:ext>
            </a:extLst>
          </p:cNvPr>
          <p:cNvSpPr/>
          <p:nvPr/>
        </p:nvSpPr>
        <p:spPr>
          <a:xfrm rot="5400000">
            <a:off x="7805262" y="3587690"/>
            <a:ext cx="265125" cy="432048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33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sp>
        <p:nvSpPr>
          <p:cNvPr id="27" name="Стрелка: вправо 26">
            <a:extLst>
              <a:ext uri="{FF2B5EF4-FFF2-40B4-BE49-F238E27FC236}">
                <a16:creationId xmlns:a16="http://schemas.microsoft.com/office/drawing/2014/main" id="{186E840E-FB88-4442-8201-3F59898A8711}"/>
              </a:ext>
            </a:extLst>
          </p:cNvPr>
          <p:cNvSpPr/>
          <p:nvPr/>
        </p:nvSpPr>
        <p:spPr>
          <a:xfrm rot="5400000">
            <a:off x="5999555" y="3587690"/>
            <a:ext cx="265125" cy="432048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pic>
        <p:nvPicPr>
          <p:cNvPr id="19" name="Объект 8">
            <a:extLst>
              <a:ext uri="{FF2B5EF4-FFF2-40B4-BE49-F238E27FC236}">
                <a16:creationId xmlns:a16="http://schemas.microsoft.com/office/drawing/2014/main" id="{821B4203-4C0D-4DD1-A140-C4364DB344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6418" y="914850"/>
            <a:ext cx="4030720" cy="3319624"/>
          </a:xfrm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513BBC9-6EDD-407A-9232-0CBFE577F637}"/>
              </a:ext>
            </a:extLst>
          </p:cNvPr>
          <p:cNvSpPr txBox="1"/>
          <p:nvPr/>
        </p:nvSpPr>
        <p:spPr>
          <a:xfrm>
            <a:off x="457200" y="4293096"/>
            <a:ext cx="415115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000" b="1" dirty="0"/>
              <a:t>Постановление Правительства Российской Федерации </a:t>
            </a:r>
            <a:br>
              <a:rPr lang="ru-RU" sz="1000" b="1" dirty="0"/>
            </a:br>
            <a:r>
              <a:rPr lang="ru-RU" sz="1000" b="1" dirty="0"/>
              <a:t>от 23.12.2024 № 1875</a:t>
            </a:r>
          </a:p>
          <a:p>
            <a:r>
              <a:rPr lang="ru-RU" sz="1000" dirty="0"/>
              <a:t>«О мерах по предоставлению национального режима при осуществлении закупок товаров, работ, услуг для обеспечения государственных и муниципальных нужд, закупок товаров, работ, услуг отдельными видами юридических лиц»</a:t>
            </a:r>
          </a:p>
          <a:p>
            <a:r>
              <a:rPr lang="en-US" sz="1000" dirty="0">
                <a:hlinkClick r:id="rId4"/>
              </a:rPr>
              <a:t>http://publication.pravo.gov.ru/document/0001202412250018</a:t>
            </a:r>
            <a:r>
              <a:rPr lang="ru-RU" sz="1000" dirty="0"/>
              <a:t> </a:t>
            </a:r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E5339F40-74FA-4023-AD23-516F3AABBF79}"/>
              </a:ext>
            </a:extLst>
          </p:cNvPr>
          <p:cNvSpPr/>
          <p:nvPr/>
        </p:nvSpPr>
        <p:spPr>
          <a:xfrm>
            <a:off x="4680262" y="999809"/>
            <a:ext cx="360040" cy="432048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>
            <a:off x="5197891" y="1727231"/>
            <a:ext cx="124631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>
            <a:off x="5191739" y="2184225"/>
            <a:ext cx="164757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Прямая соединительная линия 28"/>
          <p:cNvCxnSpPr/>
          <p:nvPr/>
        </p:nvCxnSpPr>
        <p:spPr bwMode="auto">
          <a:xfrm>
            <a:off x="5327544" y="3094360"/>
            <a:ext cx="342092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2CD1CAD5-82C0-487E-B579-596C4001BD6E}"/>
              </a:ext>
            </a:extLst>
          </p:cNvPr>
          <p:cNvGrpSpPr/>
          <p:nvPr/>
        </p:nvGrpSpPr>
        <p:grpSpPr>
          <a:xfrm>
            <a:off x="5513609" y="4323260"/>
            <a:ext cx="2943225" cy="1808544"/>
            <a:chOff x="5405438" y="4181475"/>
            <a:chExt cx="2943225" cy="1808544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3C7C3C1B-54F1-45B9-9CAF-7D2514890649}"/>
                </a:ext>
              </a:extLst>
            </p:cNvPr>
            <p:cNvSpPr/>
            <p:nvPr/>
          </p:nvSpPr>
          <p:spPr>
            <a:xfrm>
              <a:off x="5405438" y="4181475"/>
              <a:ext cx="2943225" cy="180854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99003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 sz="1000" dirty="0"/>
            </a:p>
          </p:txBody>
        </p: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7C83FDA6-22AB-4655-AB0B-86472F677DA9}"/>
                </a:ext>
              </a:extLst>
            </p:cNvPr>
            <p:cNvGrpSpPr/>
            <p:nvPr/>
          </p:nvGrpSpPr>
          <p:grpSpPr>
            <a:xfrm>
              <a:off x="5436095" y="4221088"/>
              <a:ext cx="2880000" cy="1686225"/>
              <a:chOff x="5436095" y="4221088"/>
              <a:chExt cx="2880000" cy="1686225"/>
            </a:xfrm>
          </p:grpSpPr>
          <p:pic>
            <p:nvPicPr>
              <p:cNvPr id="33" name="Рисунок 32">
                <a:extLst>
                  <a:ext uri="{FF2B5EF4-FFF2-40B4-BE49-F238E27FC236}">
                    <a16:creationId xmlns:a16="http://schemas.microsoft.com/office/drawing/2014/main" id="{1D82E3C3-CA3B-44FB-9643-830888D6EB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36095" y="5482396"/>
                <a:ext cx="2880000" cy="424917"/>
              </a:xfrm>
              <a:prstGeom prst="rect">
                <a:avLst/>
              </a:prstGeom>
            </p:spPr>
          </p:pic>
          <p:pic>
            <p:nvPicPr>
              <p:cNvPr id="32" name="Рисунок 31">
                <a:extLst>
                  <a:ext uri="{FF2B5EF4-FFF2-40B4-BE49-F238E27FC236}">
                    <a16:creationId xmlns:a16="http://schemas.microsoft.com/office/drawing/2014/main" id="{31301CB6-FB3C-4E73-8CA6-92511D3871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36095" y="4221088"/>
                <a:ext cx="2880000" cy="1263761"/>
              </a:xfrm>
              <a:prstGeom prst="rect">
                <a:avLst/>
              </a:prstGeom>
              <a:ln w="38100">
                <a:noFill/>
              </a:ln>
            </p:spPr>
          </p:pic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25B6BAD-F68C-4629-AE51-53B4DD167591}"/>
              </a:ext>
            </a:extLst>
          </p:cNvPr>
          <p:cNvSpPr txBox="1"/>
          <p:nvPr/>
        </p:nvSpPr>
        <p:spPr>
          <a:xfrm>
            <a:off x="6182302" y="6105855"/>
            <a:ext cx="2880000" cy="419489"/>
          </a:xfrm>
          <a:prstGeom prst="rect">
            <a:avLst/>
          </a:prstGeom>
          <a:solidFill>
            <a:schemeClr val="bg1"/>
          </a:solidFill>
          <a:ln w="38100">
            <a:solidFill>
              <a:srgbClr val="336600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ru-RU" sz="12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</a:t>
            </a:r>
            <a:br>
              <a:rPr lang="ru-RU" sz="12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всё, что не попало в перечень №1 и №2</a:t>
            </a:r>
          </a:p>
        </p:txBody>
      </p:sp>
      <p:sp>
        <p:nvSpPr>
          <p:cNvPr id="28" name="Прямоугольник: скругленные углы 7">
            <a:extLst>
              <a:ext uri="{FF2B5EF4-FFF2-40B4-BE49-F238E27FC236}">
                <a16:creationId xmlns:a16="http://schemas.microsoft.com/office/drawing/2014/main" id="{176CED63-F8BF-402D-BFA2-3F11425AE7D9}"/>
              </a:ext>
            </a:extLst>
          </p:cNvPr>
          <p:cNvSpPr/>
          <p:nvPr/>
        </p:nvSpPr>
        <p:spPr>
          <a:xfrm>
            <a:off x="5538788" y="5625737"/>
            <a:ext cx="2856275" cy="408352"/>
          </a:xfrm>
          <a:prstGeom prst="roundRect">
            <a:avLst>
              <a:gd name="adj" fmla="val 8126"/>
            </a:avLst>
          </a:prstGeom>
          <a:noFill/>
          <a:ln w="28575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6E07359E-CED8-4160-8475-57743C4FC784}"/>
              </a:ext>
            </a:extLst>
          </p:cNvPr>
          <p:cNvCxnSpPr/>
          <p:nvPr/>
        </p:nvCxnSpPr>
        <p:spPr bwMode="auto">
          <a:xfrm>
            <a:off x="7163265" y="1873964"/>
            <a:ext cx="97108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AD422046-8ACB-4269-9874-84A0C102353F}"/>
              </a:ext>
            </a:extLst>
          </p:cNvPr>
          <p:cNvCxnSpPr/>
          <p:nvPr/>
        </p:nvCxnSpPr>
        <p:spPr bwMode="auto">
          <a:xfrm>
            <a:off x="7143750" y="2342530"/>
            <a:ext cx="101009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D8CAF755-D827-4347-A5D1-6D6D0C2BDEC2}"/>
              </a:ext>
            </a:extLst>
          </p:cNvPr>
          <p:cNvCxnSpPr/>
          <p:nvPr/>
        </p:nvCxnSpPr>
        <p:spPr bwMode="auto">
          <a:xfrm>
            <a:off x="5178898" y="2636912"/>
            <a:ext cx="8332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61E1F96C-7E9D-47BD-A6C3-3EC027362988}"/>
              </a:ext>
            </a:extLst>
          </p:cNvPr>
          <p:cNvCxnSpPr/>
          <p:nvPr/>
        </p:nvCxnSpPr>
        <p:spPr bwMode="auto">
          <a:xfrm>
            <a:off x="5178898" y="3246884"/>
            <a:ext cx="342092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AD0B0338-A9B4-4C46-901F-26583FF8965F}"/>
              </a:ext>
            </a:extLst>
          </p:cNvPr>
          <p:cNvCxnSpPr/>
          <p:nvPr/>
        </p:nvCxnSpPr>
        <p:spPr bwMode="auto">
          <a:xfrm>
            <a:off x="6437858" y="3403600"/>
            <a:ext cx="69954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4308BDB8-D895-4513-A59E-65A21585975B}"/>
              </a:ext>
            </a:extLst>
          </p:cNvPr>
          <p:cNvCxnSpPr/>
          <p:nvPr/>
        </p:nvCxnSpPr>
        <p:spPr bwMode="auto">
          <a:xfrm>
            <a:off x="6695646" y="3548633"/>
            <a:ext cx="8227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Облачко с текстом: прямоугольное со скругленными углами 7">
            <a:extLst>
              <a:ext uri="{FF2B5EF4-FFF2-40B4-BE49-F238E27FC236}">
                <a16:creationId xmlns:a16="http://schemas.microsoft.com/office/drawing/2014/main" id="{AA4A394B-650A-441D-8594-D7D7F59708A9}"/>
              </a:ext>
            </a:extLst>
          </p:cNvPr>
          <p:cNvSpPr/>
          <p:nvPr/>
        </p:nvSpPr>
        <p:spPr>
          <a:xfrm>
            <a:off x="3347865" y="5949280"/>
            <a:ext cx="2037158" cy="668913"/>
          </a:xfrm>
          <a:prstGeom prst="wedgeRoundRectCallout">
            <a:avLst>
              <a:gd name="adj1" fmla="val 55260"/>
              <a:gd name="adj2" fmla="val -85916"/>
              <a:gd name="adj3" fmla="val 16667"/>
            </a:avLst>
          </a:prstGeom>
          <a:noFill/>
          <a:ln w="28575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b="1" dirty="0"/>
              <a:t>ЖНВЛП</a:t>
            </a:r>
            <a:r>
              <a:rPr lang="ru-RU" sz="1000" dirty="0"/>
              <a:t> и </a:t>
            </a:r>
            <a:r>
              <a:rPr lang="ru-RU" sz="1000" b="1" dirty="0" err="1"/>
              <a:t>неЖНВЛП</a:t>
            </a:r>
            <a:endParaRPr lang="ru-RU" sz="1000" b="1" dirty="0"/>
          </a:p>
          <a:p>
            <a:pPr algn="ctr"/>
            <a:r>
              <a:rPr lang="ru-RU" sz="1000" b="1" dirty="0"/>
              <a:t>СЗЛС</a:t>
            </a:r>
            <a:r>
              <a:rPr lang="ru-RU" sz="1000" dirty="0"/>
              <a:t> и </a:t>
            </a:r>
            <a:r>
              <a:rPr lang="ru-RU" sz="1000" b="1" dirty="0" err="1"/>
              <a:t>неСЗЛС</a:t>
            </a:r>
            <a:endParaRPr lang="ru-RU" sz="1000" b="1" dirty="0"/>
          </a:p>
        </p:txBody>
      </p:sp>
      <p:pic>
        <p:nvPicPr>
          <p:cNvPr id="34" name="Picture 2" descr="https://etoholesterin.ru/wp-content/uploads/2018/10/kapsuli.png">
            <a:extLst>
              <a:ext uri="{FF2B5EF4-FFF2-40B4-BE49-F238E27FC236}">
                <a16:creationId xmlns:a16="http://schemas.microsoft.com/office/drawing/2014/main" id="{F531364E-E04F-4B3A-982C-B0564753D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654" y="6108864"/>
            <a:ext cx="511363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25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47B2770C-3BC2-4F50-B66E-860E5AB80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1"/>
            <a:ext cx="8229600" cy="667544"/>
          </a:xfrm>
        </p:spPr>
        <p:txBody>
          <a:bodyPr/>
          <a:lstStyle/>
          <a:p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Национальный режим при закупках ЛП с 2025 года (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44-ФЗ 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и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223-ФЗ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 с учетом изменений</a:t>
            </a:r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F29D04-921D-415A-AAB1-FECA64D0F4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716A3F-F631-4D0C-9455-D09DFACDE72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75CC6FA-CB07-46A7-A521-9D3BBE402E8E}"/>
              </a:ext>
            </a:extLst>
          </p:cNvPr>
          <p:cNvSpPr/>
          <p:nvPr/>
        </p:nvSpPr>
        <p:spPr>
          <a:xfrm>
            <a:off x="3617894" y="1124744"/>
            <a:ext cx="2520280" cy="3961061"/>
          </a:xfrm>
          <a:prstGeom prst="rect">
            <a:avLst/>
          </a:prstGeom>
          <a:solidFill>
            <a:srgbClr val="FFE1E1"/>
          </a:solidFill>
          <a:ln w="38100">
            <a:solidFill>
              <a:srgbClr val="9900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b="1" dirty="0">
                <a:solidFill>
                  <a:srgbClr val="990033"/>
                </a:solidFill>
              </a:rPr>
              <a:t>ОГРАНИЧЕНИЯ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7EE6157-1B99-43A2-AE88-1C43BAF07432}"/>
              </a:ext>
            </a:extLst>
          </p:cNvPr>
          <p:cNvSpPr/>
          <p:nvPr/>
        </p:nvSpPr>
        <p:spPr>
          <a:xfrm>
            <a:off x="6300192" y="1124744"/>
            <a:ext cx="2520280" cy="3961061"/>
          </a:xfrm>
          <a:prstGeom prst="rect">
            <a:avLst/>
          </a:prstGeom>
          <a:solidFill>
            <a:srgbClr val="EEFFDD"/>
          </a:solidFill>
          <a:ln w="38100">
            <a:solidFill>
              <a:srgbClr val="33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b="1" dirty="0">
                <a:solidFill>
                  <a:srgbClr val="336600"/>
                </a:solidFill>
              </a:rPr>
              <a:t>ПРЕИМУЩЕСТВА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2B8F9A1-519A-4665-B425-334B956CFDFF}"/>
              </a:ext>
            </a:extLst>
          </p:cNvPr>
          <p:cNvSpPr/>
          <p:nvPr/>
        </p:nvSpPr>
        <p:spPr>
          <a:xfrm>
            <a:off x="935596" y="1124744"/>
            <a:ext cx="2520280" cy="3961061"/>
          </a:xfrm>
          <a:prstGeom prst="rect">
            <a:avLst/>
          </a:prstGeom>
          <a:solidFill>
            <a:srgbClr val="EFEFFF"/>
          </a:solidFill>
          <a:ln w="381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b="1" dirty="0"/>
              <a:t>ВИД ЛЕКАРСТВЕННОГО ПРЕПАРАТА и СРОКИ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52D7C60-A708-44D9-BF18-F2D77F443E2F}"/>
              </a:ext>
            </a:extLst>
          </p:cNvPr>
          <p:cNvSpPr/>
          <p:nvPr/>
        </p:nvSpPr>
        <p:spPr>
          <a:xfrm>
            <a:off x="1010194" y="1531853"/>
            <a:ext cx="7768046" cy="720000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200" dirty="0"/>
              <a:t>ЖНВЛП</a:t>
            </a:r>
            <a:br>
              <a:rPr lang="ru-RU" sz="1200" dirty="0"/>
            </a:br>
            <a:r>
              <a:rPr lang="ru-RU" sz="1200" dirty="0" err="1"/>
              <a:t>неСЗЛС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ru-RU" sz="1200" b="1" i="1" dirty="0"/>
              <a:t>бессрочно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7DA4437-C350-4651-A8F6-C0E9C2709099}"/>
              </a:ext>
            </a:extLst>
          </p:cNvPr>
          <p:cNvSpPr/>
          <p:nvPr/>
        </p:nvSpPr>
        <p:spPr>
          <a:xfrm>
            <a:off x="1010194" y="2316243"/>
            <a:ext cx="7768046" cy="720000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200" dirty="0"/>
              <a:t>ЖНВЛП</a:t>
            </a:r>
            <a:br>
              <a:rPr lang="ru-RU" sz="1200" dirty="0"/>
            </a:br>
            <a:r>
              <a:rPr lang="ru-RU" sz="1200" dirty="0"/>
              <a:t>СЗЛС</a:t>
            </a:r>
            <a:br>
              <a:rPr lang="ru-RU" sz="1200" dirty="0"/>
            </a:br>
            <a:r>
              <a:rPr lang="ru-RU" sz="1200" b="1" i="1" dirty="0"/>
              <a:t>до </a:t>
            </a:r>
            <a:r>
              <a:rPr lang="ru-RU" sz="1200" b="1" i="1" dirty="0" smtClean="0"/>
              <a:t>31.12.2025****</a:t>
            </a:r>
            <a:endParaRPr lang="ru-RU" sz="1200" b="1" i="1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D39EDA2-4978-4014-AC45-1137958DF786}"/>
              </a:ext>
            </a:extLst>
          </p:cNvPr>
          <p:cNvSpPr/>
          <p:nvPr/>
        </p:nvSpPr>
        <p:spPr>
          <a:xfrm>
            <a:off x="1010194" y="3100633"/>
            <a:ext cx="7768046" cy="115212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200" dirty="0"/>
              <a:t>ЖНВЛП</a:t>
            </a:r>
            <a:br>
              <a:rPr lang="ru-RU" sz="1200" dirty="0"/>
            </a:br>
            <a:r>
              <a:rPr lang="ru-RU" sz="1200" dirty="0"/>
              <a:t>СЗЛС</a:t>
            </a:r>
            <a:br>
              <a:rPr lang="ru-RU" sz="1200" dirty="0"/>
            </a:br>
            <a:r>
              <a:rPr lang="ru-RU" sz="1200" b="1" i="1" dirty="0"/>
              <a:t>после </a:t>
            </a:r>
            <a:r>
              <a:rPr lang="ru-RU" sz="1200" b="1" i="1" dirty="0" smtClean="0"/>
              <a:t>01.01.2026****</a:t>
            </a:r>
            <a:endParaRPr lang="ru-RU" sz="1200" b="1" i="1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030374A-71A1-4296-8F59-A3D1044906ED}"/>
              </a:ext>
            </a:extLst>
          </p:cNvPr>
          <p:cNvSpPr/>
          <p:nvPr/>
        </p:nvSpPr>
        <p:spPr>
          <a:xfrm>
            <a:off x="1010194" y="4317151"/>
            <a:ext cx="7768046" cy="720000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200" dirty="0" err="1"/>
              <a:t>неЖНВЛП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b="1" i="1" dirty="0"/>
              <a:t>бессрочно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936470A4-6AD5-47F2-BC85-3D849391D2FC}"/>
              </a:ext>
            </a:extLst>
          </p:cNvPr>
          <p:cNvSpPr/>
          <p:nvPr/>
        </p:nvSpPr>
        <p:spPr>
          <a:xfrm>
            <a:off x="3797914" y="1641815"/>
            <a:ext cx="2160240" cy="50007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9900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50" b="1" dirty="0">
                <a:solidFill>
                  <a:srgbClr val="990033"/>
                </a:solidFill>
              </a:rPr>
              <a:t>ЕАЭС-ПЦ </a:t>
            </a:r>
            <a:r>
              <a:rPr lang="ru-RU" sz="1050" dirty="0">
                <a:solidFill>
                  <a:srgbClr val="990033"/>
                </a:solidFill>
              </a:rPr>
              <a:t>или</a:t>
            </a:r>
            <a:r>
              <a:rPr lang="ru-RU" sz="1050" b="1" dirty="0">
                <a:solidFill>
                  <a:srgbClr val="990033"/>
                </a:solidFill>
              </a:rPr>
              <a:t> ЕАЭС-ГЛФ</a:t>
            </a:r>
            <a:r>
              <a:rPr lang="ru-RU" sz="1050" dirty="0">
                <a:solidFill>
                  <a:srgbClr val="990033"/>
                </a:solidFill>
              </a:rPr>
              <a:t> </a:t>
            </a:r>
            <a:br>
              <a:rPr lang="ru-RU" sz="1050" dirty="0">
                <a:solidFill>
                  <a:srgbClr val="990033"/>
                </a:solidFill>
              </a:rPr>
            </a:br>
            <a:r>
              <a:rPr lang="ru-RU" sz="1050" i="1" dirty="0">
                <a:solidFill>
                  <a:srgbClr val="990033"/>
                </a:solidFill>
              </a:rPr>
              <a:t>вышибают </a:t>
            </a:r>
            <a:r>
              <a:rPr lang="ru-RU" sz="1050" dirty="0">
                <a:solidFill>
                  <a:srgbClr val="990033"/>
                </a:solidFill>
              </a:rPr>
              <a:t>все </a:t>
            </a:r>
            <a:r>
              <a:rPr lang="ru-RU" sz="1050" b="1" dirty="0">
                <a:solidFill>
                  <a:srgbClr val="990033"/>
                </a:solidFill>
              </a:rPr>
              <a:t>иностранные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51E0594B-569F-427A-973E-F6702CFA6DC6}"/>
              </a:ext>
            </a:extLst>
          </p:cNvPr>
          <p:cNvSpPr/>
          <p:nvPr/>
        </p:nvSpPr>
        <p:spPr>
          <a:xfrm>
            <a:off x="3797914" y="2426205"/>
            <a:ext cx="2160240" cy="50007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9900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50" b="1" dirty="0">
                <a:solidFill>
                  <a:srgbClr val="990033"/>
                </a:solidFill>
              </a:rPr>
              <a:t>ЕАЭС-ПЦ </a:t>
            </a:r>
            <a:r>
              <a:rPr lang="ru-RU" sz="1050" dirty="0">
                <a:solidFill>
                  <a:srgbClr val="990033"/>
                </a:solidFill>
              </a:rPr>
              <a:t>или</a:t>
            </a:r>
            <a:r>
              <a:rPr lang="ru-RU" sz="1050" b="1" dirty="0">
                <a:solidFill>
                  <a:srgbClr val="990033"/>
                </a:solidFill>
              </a:rPr>
              <a:t> ЕАЭС-ГЛФ</a:t>
            </a:r>
            <a:r>
              <a:rPr lang="ru-RU" sz="1050" dirty="0">
                <a:solidFill>
                  <a:srgbClr val="990033"/>
                </a:solidFill>
              </a:rPr>
              <a:t> </a:t>
            </a:r>
            <a:br>
              <a:rPr lang="ru-RU" sz="1050" dirty="0">
                <a:solidFill>
                  <a:srgbClr val="990033"/>
                </a:solidFill>
              </a:rPr>
            </a:br>
            <a:r>
              <a:rPr lang="ru-RU" sz="1050" i="1" dirty="0">
                <a:solidFill>
                  <a:srgbClr val="990033"/>
                </a:solidFill>
              </a:rPr>
              <a:t>вышибают </a:t>
            </a:r>
            <a:r>
              <a:rPr lang="ru-RU" sz="1050" dirty="0">
                <a:solidFill>
                  <a:srgbClr val="990033"/>
                </a:solidFill>
              </a:rPr>
              <a:t>все </a:t>
            </a:r>
            <a:r>
              <a:rPr lang="ru-RU" sz="1050" b="1" dirty="0">
                <a:solidFill>
                  <a:srgbClr val="990033"/>
                </a:solidFill>
              </a:rPr>
              <a:t>иностранные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3BD9412F-0D58-4542-A3F1-E73283A2A465}"/>
              </a:ext>
            </a:extLst>
          </p:cNvPr>
          <p:cNvSpPr/>
          <p:nvPr/>
        </p:nvSpPr>
        <p:spPr>
          <a:xfrm>
            <a:off x="3797914" y="3142017"/>
            <a:ext cx="2160240" cy="50007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9900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50" b="1" dirty="0">
                <a:solidFill>
                  <a:srgbClr val="990033"/>
                </a:solidFill>
              </a:rPr>
              <a:t>ЕАЭС-ПЦ </a:t>
            </a:r>
            <a:r>
              <a:rPr lang="ru-RU" sz="1050" i="1" dirty="0">
                <a:solidFill>
                  <a:srgbClr val="990033"/>
                </a:solidFill>
              </a:rPr>
              <a:t>вышибает </a:t>
            </a:r>
            <a:br>
              <a:rPr lang="ru-RU" sz="1050" i="1" dirty="0">
                <a:solidFill>
                  <a:srgbClr val="990033"/>
                </a:solidFill>
              </a:rPr>
            </a:br>
            <a:r>
              <a:rPr lang="ru-RU" sz="1050" b="1" dirty="0">
                <a:solidFill>
                  <a:srgbClr val="990033"/>
                </a:solidFill>
              </a:rPr>
              <a:t>ЕАЭС-ГЛФ </a:t>
            </a:r>
            <a:r>
              <a:rPr lang="ru-RU" sz="1050" i="1" dirty="0">
                <a:solidFill>
                  <a:srgbClr val="990033"/>
                </a:solidFill>
              </a:rPr>
              <a:t>и </a:t>
            </a:r>
            <a:r>
              <a:rPr lang="ru-RU" sz="1050" dirty="0">
                <a:solidFill>
                  <a:srgbClr val="990033"/>
                </a:solidFill>
              </a:rPr>
              <a:t>все </a:t>
            </a:r>
            <a:r>
              <a:rPr lang="ru-RU" sz="1050" b="1" dirty="0">
                <a:solidFill>
                  <a:srgbClr val="990033"/>
                </a:solidFill>
              </a:rPr>
              <a:t>иностранные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FAE9ED5D-A601-46BF-9EAE-A44C924683C7}"/>
              </a:ext>
            </a:extLst>
          </p:cNvPr>
          <p:cNvSpPr/>
          <p:nvPr/>
        </p:nvSpPr>
        <p:spPr>
          <a:xfrm>
            <a:off x="6480212" y="1641815"/>
            <a:ext cx="2160240" cy="50007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33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ru-RU" sz="1050" b="1" dirty="0">
                <a:solidFill>
                  <a:srgbClr val="336600"/>
                </a:solidFill>
              </a:rPr>
              <a:t>ЕАЭС-ПЦ </a:t>
            </a:r>
            <a:r>
              <a:rPr lang="ru-RU" sz="1050" b="0" dirty="0">
                <a:solidFill>
                  <a:srgbClr val="336600"/>
                </a:solidFill>
              </a:rPr>
              <a:t>перед </a:t>
            </a:r>
            <a:r>
              <a:rPr lang="ru-RU" sz="1050" b="1" dirty="0">
                <a:solidFill>
                  <a:srgbClr val="336600"/>
                </a:solidFill>
              </a:rPr>
              <a:t>ЕАЭС-ГЛФ </a:t>
            </a:r>
            <a:r>
              <a:rPr lang="ru-RU" sz="1050" b="0" dirty="0">
                <a:solidFill>
                  <a:srgbClr val="336600"/>
                </a:solidFill>
              </a:rPr>
              <a:t>имеет </a:t>
            </a:r>
            <a:r>
              <a:rPr lang="ru-RU" sz="1050" b="1" i="0" dirty="0">
                <a:solidFill>
                  <a:srgbClr val="336600"/>
                </a:solidFill>
              </a:rPr>
              <a:t>ПРЕИМУЩЕСТВО</a:t>
            </a:r>
            <a:r>
              <a:rPr lang="ru-RU" sz="1050" b="0" i="1" dirty="0">
                <a:solidFill>
                  <a:srgbClr val="336600"/>
                </a:solidFill>
              </a:rPr>
              <a:t> 15%</a:t>
            </a:r>
            <a:endParaRPr lang="ru-RU" sz="1050" dirty="0">
              <a:solidFill>
                <a:srgbClr val="336600"/>
              </a:solidFill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7413CCD7-409F-4528-BDCA-B0736CFF0F28}"/>
              </a:ext>
            </a:extLst>
          </p:cNvPr>
          <p:cNvSpPr/>
          <p:nvPr/>
        </p:nvSpPr>
        <p:spPr>
          <a:xfrm>
            <a:off x="3797914" y="3721039"/>
            <a:ext cx="2160240" cy="50007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9900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50" dirty="0">
                <a:solidFill>
                  <a:srgbClr val="990033"/>
                </a:solidFill>
              </a:rPr>
              <a:t>[</a:t>
            </a:r>
            <a:r>
              <a:rPr lang="ru-RU" sz="1050" i="1" dirty="0">
                <a:solidFill>
                  <a:srgbClr val="990033"/>
                </a:solidFill>
              </a:rPr>
              <a:t>если нет </a:t>
            </a:r>
            <a:r>
              <a:rPr lang="ru-RU" sz="1050" b="1" dirty="0">
                <a:solidFill>
                  <a:srgbClr val="990033"/>
                </a:solidFill>
              </a:rPr>
              <a:t>ЕАЭС-ПЦ</a:t>
            </a:r>
            <a:r>
              <a:rPr lang="en-US" sz="1050" dirty="0">
                <a:solidFill>
                  <a:srgbClr val="990033"/>
                </a:solidFill>
              </a:rPr>
              <a:t>]</a:t>
            </a:r>
            <a:r>
              <a:rPr lang="ru-RU" sz="1050" i="1" dirty="0">
                <a:solidFill>
                  <a:srgbClr val="990033"/>
                </a:solidFill>
              </a:rPr>
              <a:t/>
            </a:r>
            <a:br>
              <a:rPr lang="ru-RU" sz="1050" i="1" dirty="0">
                <a:solidFill>
                  <a:srgbClr val="990033"/>
                </a:solidFill>
              </a:rPr>
            </a:br>
            <a:r>
              <a:rPr lang="ru-RU" sz="1050" b="1" dirty="0">
                <a:solidFill>
                  <a:srgbClr val="990033"/>
                </a:solidFill>
              </a:rPr>
              <a:t>ЕАЭС-ГЛФ </a:t>
            </a:r>
            <a:r>
              <a:rPr lang="ru-RU" sz="1050" i="1" dirty="0">
                <a:solidFill>
                  <a:srgbClr val="990033"/>
                </a:solidFill>
              </a:rPr>
              <a:t>вышибает </a:t>
            </a:r>
            <a:br>
              <a:rPr lang="ru-RU" sz="1050" i="1" dirty="0">
                <a:solidFill>
                  <a:srgbClr val="990033"/>
                </a:solidFill>
              </a:rPr>
            </a:br>
            <a:r>
              <a:rPr lang="ru-RU" sz="1050" dirty="0">
                <a:solidFill>
                  <a:srgbClr val="990033"/>
                </a:solidFill>
              </a:rPr>
              <a:t>все </a:t>
            </a:r>
            <a:r>
              <a:rPr lang="ru-RU" sz="1050" b="1" dirty="0">
                <a:solidFill>
                  <a:srgbClr val="990033"/>
                </a:solidFill>
              </a:rPr>
              <a:t>иностранные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89BECF1F-3C2F-4CD6-A062-C4FD9524BF3F}"/>
              </a:ext>
            </a:extLst>
          </p:cNvPr>
          <p:cNvSpPr/>
          <p:nvPr/>
        </p:nvSpPr>
        <p:spPr>
          <a:xfrm>
            <a:off x="6480212" y="2426205"/>
            <a:ext cx="2160240" cy="50007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33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ru-RU" sz="1050" b="1" dirty="0">
                <a:solidFill>
                  <a:srgbClr val="336600"/>
                </a:solidFill>
              </a:rPr>
              <a:t>ЕАЭС-ПЦ </a:t>
            </a:r>
            <a:r>
              <a:rPr lang="ru-RU" sz="1050" b="0" dirty="0">
                <a:solidFill>
                  <a:srgbClr val="336600"/>
                </a:solidFill>
              </a:rPr>
              <a:t>перед </a:t>
            </a:r>
            <a:r>
              <a:rPr lang="ru-RU" sz="1050" b="1" dirty="0">
                <a:solidFill>
                  <a:srgbClr val="336600"/>
                </a:solidFill>
              </a:rPr>
              <a:t>ЕАЭС-ГЛФ </a:t>
            </a:r>
            <a:r>
              <a:rPr lang="ru-RU" sz="1050" b="0" dirty="0">
                <a:solidFill>
                  <a:srgbClr val="336600"/>
                </a:solidFill>
              </a:rPr>
              <a:t>имеет </a:t>
            </a:r>
            <a:r>
              <a:rPr lang="ru-RU" sz="1050" b="1" i="0" dirty="0">
                <a:solidFill>
                  <a:srgbClr val="336600"/>
                </a:solidFill>
              </a:rPr>
              <a:t>ПРЕИМУЩЕСТВО</a:t>
            </a:r>
            <a:r>
              <a:rPr lang="ru-RU" sz="1050" b="0" i="1" dirty="0">
                <a:solidFill>
                  <a:srgbClr val="336600"/>
                </a:solidFill>
              </a:rPr>
              <a:t> 15%</a:t>
            </a:r>
            <a:endParaRPr lang="ru-RU" sz="1050" dirty="0">
              <a:solidFill>
                <a:srgbClr val="336600"/>
              </a:solidFill>
            </a:endParaRP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835BE810-E03F-46F3-B795-96845EE0F913}"/>
              </a:ext>
            </a:extLst>
          </p:cNvPr>
          <p:cNvSpPr/>
          <p:nvPr/>
        </p:nvSpPr>
        <p:spPr>
          <a:xfrm>
            <a:off x="6480212" y="4427113"/>
            <a:ext cx="2160240" cy="50007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33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ru-RU" sz="1050" b="1" dirty="0">
                <a:solidFill>
                  <a:srgbClr val="336600"/>
                </a:solidFill>
              </a:rPr>
              <a:t>ЕАЭС </a:t>
            </a:r>
            <a:r>
              <a:rPr lang="ru-RU" sz="1050" b="0" dirty="0">
                <a:solidFill>
                  <a:srgbClr val="336600"/>
                </a:solidFill>
              </a:rPr>
              <a:t>перед </a:t>
            </a:r>
            <a:r>
              <a:rPr lang="ru-RU" sz="1050" b="1" dirty="0">
                <a:solidFill>
                  <a:srgbClr val="336600"/>
                </a:solidFill>
              </a:rPr>
              <a:t>иностранными </a:t>
            </a:r>
            <a:r>
              <a:rPr lang="ru-RU" sz="1050" b="0" dirty="0">
                <a:solidFill>
                  <a:srgbClr val="336600"/>
                </a:solidFill>
              </a:rPr>
              <a:t>имеет </a:t>
            </a:r>
            <a:r>
              <a:rPr lang="ru-RU" sz="1050" b="1" i="0" dirty="0">
                <a:solidFill>
                  <a:srgbClr val="336600"/>
                </a:solidFill>
              </a:rPr>
              <a:t>ПРЕИМУЩЕСТВО</a:t>
            </a:r>
            <a:r>
              <a:rPr lang="ru-RU" sz="1050" b="0" i="1" dirty="0">
                <a:solidFill>
                  <a:srgbClr val="336600"/>
                </a:solidFill>
              </a:rPr>
              <a:t> 15%</a:t>
            </a:r>
            <a:endParaRPr lang="ru-RU" sz="1050" dirty="0">
              <a:solidFill>
                <a:srgbClr val="3366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1F9B768-B2FB-453E-932D-6B4B44638EDC}"/>
              </a:ext>
            </a:extLst>
          </p:cNvPr>
          <p:cNvSpPr txBox="1"/>
          <p:nvPr/>
        </p:nvSpPr>
        <p:spPr>
          <a:xfrm>
            <a:off x="52913" y="5165901"/>
            <a:ext cx="4159047" cy="1426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ru-RU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ЖНВЛП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 — ЛП, включенный в перечень жизненно необходимых и важнейших </a:t>
            </a:r>
            <a:b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(по МНН + </a:t>
            </a:r>
            <a:r>
              <a:rPr lang="ru-RU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лек.форма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)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ru-RU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СЗЛС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 — ЛС, включенное в перечень СЗЛС* (по МНН)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ru-RU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ЕАЭС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 — Евразийский экономический союз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ru-RU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ЕАЭС-ПЦ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 — ЛП, полный цикл производства которого (включая синтез молекулы действующего вещества) реализован в ЕАЭС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ru-RU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ЕАЭС-ГЛФ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 — ЛП, готовая лекарственная форма и прочие стадии производства которого осуществляются в ЕАЭС, но АФС — импортная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2FF23D-50A4-4405-8FD1-FA3831FD4978}"/>
              </a:ext>
            </a:extLst>
          </p:cNvPr>
          <p:cNvSpPr txBox="1"/>
          <p:nvPr/>
        </p:nvSpPr>
        <p:spPr>
          <a:xfrm>
            <a:off x="4427984" y="5165901"/>
            <a:ext cx="464400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* 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перечень ЖНВЛП утвержден распоряжением Правительства РФ от 12.10.2019 №2406-р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**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 перечень </a:t>
            </a:r>
            <a:r>
              <a:rPr lang="ru-RU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СЗЛС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 утвержден распоряжением Правительства РФ от 06.07.2010 № 1141-р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***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ru-RU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постановление 1875 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п.4 </a:t>
            </a:r>
            <a:r>
              <a:rPr lang="ru-RU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пп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. «р»: «предусмотренные пунктом 1 настоящего постановления </a:t>
            </a:r>
            <a:r>
              <a:rPr lang="ru-RU" sz="1000" b="1" dirty="0">
                <a:solidFill>
                  <a:srgbClr val="990033"/>
                </a:solidFill>
                <a:latin typeface="Arial Narrow" panose="020B0606020202030204" pitchFamily="34" charset="0"/>
              </a:rPr>
              <a:t>ОГРАНИЧЕНИЕ </a:t>
            </a:r>
            <a:r>
              <a:rPr lang="ru-RU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в отношении лекарственных препаратов, указанных в позиции 433 перечня № 2, применяется при осуществлении закупок лекарственных препаратов, </a:t>
            </a:r>
            <a:r>
              <a:rPr lang="ru-RU" sz="1000" b="1" dirty="0">
                <a:solidFill>
                  <a:srgbClr val="C00000"/>
                </a:solidFill>
                <a:latin typeface="Arial Narrow" panose="020B0606020202030204" pitchFamily="34" charset="0"/>
              </a:rPr>
              <a:t>включенных в перечень </a:t>
            </a:r>
            <a:r>
              <a:rPr lang="ru-RU" sz="1000" b="1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ЖНВЛП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**** </a:t>
            </a:r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предполагается перенос на </a:t>
            </a:r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30.06.2026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hlinkClick r:id="rId2"/>
              </a:rPr>
              <a:t>https://regulation.gov.ru/projects/162580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hlinkClick r:id="rId2"/>
              </a:rPr>
              <a:t>/</a:t>
            </a:r>
            <a:r>
              <a:rPr lang="ru-RU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 </a:t>
            </a:r>
            <a:endParaRPr lang="ru-RU" sz="1000" dirty="0">
              <a:solidFill>
                <a:schemeClr val="tx1">
                  <a:lumMod val="85000"/>
                  <a:lumOff val="1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8991C7B4-B681-4AAD-AB61-6312F2342FFE}"/>
              </a:ext>
            </a:extLst>
          </p:cNvPr>
          <p:cNvSpPr/>
          <p:nvPr/>
        </p:nvSpPr>
        <p:spPr>
          <a:xfrm>
            <a:off x="3797914" y="4427113"/>
            <a:ext cx="2160240" cy="50007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9900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50" b="1" i="1" dirty="0">
                <a:solidFill>
                  <a:srgbClr val="990033"/>
                </a:solidFill>
              </a:rPr>
              <a:t>не применяется</a:t>
            </a:r>
            <a:r>
              <a:rPr lang="ru-RU" sz="1050" b="1" dirty="0">
                <a:solidFill>
                  <a:srgbClr val="990033"/>
                </a:solidFill>
              </a:rPr>
              <a:t>***</a:t>
            </a:r>
          </a:p>
        </p:txBody>
      </p:sp>
    </p:spTree>
    <p:extLst>
      <p:ext uri="{BB962C8B-B14F-4D97-AF65-F5344CB8AC3E}">
        <p14:creationId xmlns:p14="http://schemas.microsoft.com/office/powerpoint/2010/main" val="3049271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2CB3E5-5DE4-4E2F-BE0A-B1D15ED84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Проект</a:t>
            </a:r>
            <a:r>
              <a:rPr lang="ru-RU" sz="2800" dirty="0">
                <a:solidFill>
                  <a:srgbClr val="00B0F0"/>
                </a:solidFill>
              </a:rPr>
              <a:t>*</a:t>
            </a:r>
            <a:r>
              <a:rPr lang="ru-RU" sz="2800" dirty="0"/>
              <a:t> перечня ЖНВЛП с 2026 года: агрегированные лекарственные формы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774D0FC-4CC1-42B3-8FF7-8B35B57ACD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2C597-0DCA-4BEE-B57F-3E9E1797A5A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84B225D-3CB0-4ACE-9B47-0840FEF924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946" b="58790"/>
          <a:stretch/>
        </p:blipFill>
        <p:spPr>
          <a:xfrm>
            <a:off x="971600" y="1382504"/>
            <a:ext cx="6840000" cy="4876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614D14-B64F-4E32-A484-6F0181BF866E}"/>
              </a:ext>
            </a:extLst>
          </p:cNvPr>
          <p:cNvSpPr txBox="1"/>
          <p:nvPr/>
        </p:nvSpPr>
        <p:spPr>
          <a:xfrm>
            <a:off x="344994" y="5795046"/>
            <a:ext cx="36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*</a:t>
            </a:r>
            <a:r>
              <a:rPr lang="ru-RU" sz="800" dirty="0"/>
              <a:t> </a:t>
            </a:r>
            <a:r>
              <a:rPr lang="ru-RU" sz="800" dirty="0">
                <a:hlinkClick r:id="rId3"/>
              </a:rPr>
              <a:t>ссылка </a:t>
            </a:r>
            <a:r>
              <a:rPr lang="ru-RU" sz="800" dirty="0"/>
              <a:t>на документ на сайте Минздрава России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DA4C4AC-2871-4056-BC13-DEE7136FA0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2204864"/>
            <a:ext cx="6840000" cy="3406181"/>
          </a:xfrm>
          <a:prstGeom prst="rect">
            <a:avLst/>
          </a:prstGeom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9C52C3E8-415C-4DA9-88C8-C97AABBDA9B0}"/>
              </a:ext>
            </a:extLst>
          </p:cNvPr>
          <p:cNvSpPr/>
          <p:nvPr/>
        </p:nvSpPr>
        <p:spPr>
          <a:xfrm>
            <a:off x="5808617" y="3385476"/>
            <a:ext cx="2038579" cy="2246811"/>
          </a:xfrm>
          <a:prstGeom prst="roundRect">
            <a:avLst>
              <a:gd name="adj" fmla="val 12348"/>
            </a:avLst>
          </a:prstGeom>
          <a:noFill/>
          <a:ln w="28575">
            <a:solidFill>
              <a:srgbClr val="00B0F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3577013" y="5795046"/>
            <a:ext cx="5325618" cy="646331"/>
            <a:chOff x="99499" y="5630733"/>
            <a:chExt cx="4823359" cy="646331"/>
          </a:xfrm>
        </p:grpSpPr>
        <p:sp>
          <p:nvSpPr>
            <p:cNvPr id="12" name="TextBox 11"/>
            <p:cNvSpPr txBox="1"/>
            <p:nvPr/>
          </p:nvSpPr>
          <p:spPr>
            <a:xfrm>
              <a:off x="674564" y="5630733"/>
              <a:ext cx="4248294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внимание контролю за ценой ЛП при заключении контракта: запрещено заключать контракт на ЛП ЖНВЛП, </a:t>
              </a:r>
              <a:br>
                <a: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</a:br>
              <a:r>
                <a: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цена на который </a:t>
              </a:r>
              <a:r>
                <a:rPr lang="ru-RU" sz="1200" b="1" dirty="0">
                  <a:solidFill>
                    <a:srgbClr val="C00000"/>
                  </a:solidFill>
                </a:rPr>
                <a:t>не зарегистрирована </a:t>
              </a:r>
              <a:r>
                <a: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(п.1 ч.10 ст.31 44-ФЗ)</a:t>
              </a:r>
              <a:endParaRPr lang="ru-RU" sz="1200" b="1" dirty="0">
                <a:solidFill>
                  <a:srgbClr val="C00000"/>
                </a:solidFill>
              </a:endParaRPr>
            </a:p>
          </p:txBody>
        </p:sp>
        <p:pic>
          <p:nvPicPr>
            <p:cNvPr id="13" name="Picture 2" descr="C:\Users\perov\AppData\Local\Microsoft\Windows\INetCache\IE\3U0TLMA7\warning-145066_64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499" y="5714704"/>
              <a:ext cx="467576" cy="478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12208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34F40A79-8356-4BCB-8AED-3C726FC1E57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-252536" y="980728"/>
          <a:ext cx="8229600" cy="4875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A7277-A631-45A4-994F-9851FE681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70405"/>
          </a:xfrm>
        </p:spPr>
        <p:txBody>
          <a:bodyPr/>
          <a:lstStyle/>
          <a:p>
            <a:r>
              <a:rPr lang="ru-RU" sz="2400" dirty="0"/>
              <a:t>Проект</a:t>
            </a:r>
            <a:r>
              <a:rPr lang="ru-RU" sz="2400" dirty="0">
                <a:solidFill>
                  <a:srgbClr val="00B0F0"/>
                </a:solidFill>
              </a:rPr>
              <a:t>*</a:t>
            </a:r>
            <a:r>
              <a:rPr lang="ru-RU" sz="2400" dirty="0"/>
              <a:t> критериев включения ЛП в перечень СЗЛС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B4771D6-02C5-4E93-A803-09FCC87605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C55441-6CD9-4B5E-9A89-87AFA811693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A907AB-E896-4E38-A907-9FE6E2025EA7}"/>
              </a:ext>
            </a:extLst>
          </p:cNvPr>
          <p:cNvSpPr txBox="1"/>
          <p:nvPr/>
        </p:nvSpPr>
        <p:spPr>
          <a:xfrm>
            <a:off x="539552" y="621613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F0"/>
                </a:solidFill>
              </a:rPr>
              <a:t>*</a:t>
            </a:r>
            <a:r>
              <a:rPr lang="ru-RU" dirty="0"/>
              <a:t> </a:t>
            </a:r>
            <a:r>
              <a:rPr lang="en-US" sz="1100" dirty="0">
                <a:hlinkClick r:id="rId7"/>
              </a:rPr>
              <a:t>https://regulation.gov.ru/projects/159846</a:t>
            </a:r>
            <a:r>
              <a:rPr lang="ru-RU" sz="1100" dirty="0"/>
              <a:t> </a:t>
            </a:r>
            <a:endParaRPr lang="ru-RU" dirty="0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FFD3AE16-CB58-4081-A740-93E630D50490}"/>
              </a:ext>
            </a:extLst>
          </p:cNvPr>
          <p:cNvSpPr/>
          <p:nvPr/>
        </p:nvSpPr>
        <p:spPr>
          <a:xfrm>
            <a:off x="892304" y="2088356"/>
            <a:ext cx="6594346" cy="1113954"/>
          </a:xfrm>
          <a:prstGeom prst="roundRect">
            <a:avLst>
              <a:gd name="adj" fmla="val 8717"/>
            </a:avLst>
          </a:prstGeom>
          <a:noFill/>
          <a:ln w="28575">
            <a:solidFill>
              <a:srgbClr val="9900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E989FC5A-D2C2-43C7-8FD6-8628E4932A5C}"/>
              </a:ext>
            </a:extLst>
          </p:cNvPr>
          <p:cNvSpPr/>
          <p:nvPr/>
        </p:nvSpPr>
        <p:spPr>
          <a:xfrm>
            <a:off x="892304" y="3241680"/>
            <a:ext cx="6594346" cy="2666637"/>
          </a:xfrm>
          <a:prstGeom prst="roundRect">
            <a:avLst>
              <a:gd name="adj" fmla="val 4068"/>
            </a:avLst>
          </a:prstGeom>
          <a:noFill/>
          <a:ln w="28575">
            <a:solidFill>
              <a:srgbClr val="33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0B5356-CAB6-43A2-947B-F2F82B62BAEF}"/>
              </a:ext>
            </a:extLst>
          </p:cNvPr>
          <p:cNvSpPr txBox="1"/>
          <p:nvPr/>
        </p:nvSpPr>
        <p:spPr>
          <a:xfrm>
            <a:off x="3742220" y="6216134"/>
            <a:ext cx="108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F0"/>
                </a:solidFill>
              </a:rPr>
              <a:t>**</a:t>
            </a:r>
            <a:r>
              <a:rPr lang="ru-RU" dirty="0"/>
              <a:t> </a:t>
            </a:r>
            <a:r>
              <a:rPr lang="ru-RU" sz="1100" dirty="0"/>
              <a:t>слухи</a:t>
            </a: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E38C144A-0271-47F1-8D3E-B7203D15D1B5}"/>
              </a:ext>
            </a:extLst>
          </p:cNvPr>
          <p:cNvGrpSpPr/>
          <p:nvPr/>
        </p:nvGrpSpPr>
        <p:grpSpPr>
          <a:xfrm>
            <a:off x="6815908" y="5651455"/>
            <a:ext cx="2274294" cy="807571"/>
            <a:chOff x="992866" y="5272718"/>
            <a:chExt cx="2274294" cy="807571"/>
          </a:xfrm>
        </p:grpSpPr>
        <p:sp>
          <p:nvSpPr>
            <p:cNvPr id="13" name="Облачко с текстом: прямоугольное со скругленными углами 12">
              <a:extLst>
                <a:ext uri="{FF2B5EF4-FFF2-40B4-BE49-F238E27FC236}">
                  <a16:creationId xmlns:a16="http://schemas.microsoft.com/office/drawing/2014/main" id="{8EA6EBF8-C6D7-419F-8D1F-49DF7C51B070}"/>
                </a:ext>
              </a:extLst>
            </p:cNvPr>
            <p:cNvSpPr/>
            <p:nvPr/>
          </p:nvSpPr>
          <p:spPr>
            <a:xfrm>
              <a:off x="992866" y="5580213"/>
              <a:ext cx="2160240" cy="500076"/>
            </a:xfrm>
            <a:prstGeom prst="wedgeRoundRectCallout">
              <a:avLst>
                <a:gd name="adj1" fmla="val -74185"/>
                <a:gd name="adj2" fmla="val -53687"/>
                <a:gd name="adj3" fmla="val 16667"/>
              </a:avLst>
            </a:prstGeom>
            <a:solidFill>
              <a:schemeClr val="bg1"/>
            </a:solidFill>
            <a:ln w="38100">
              <a:solidFill>
                <a:srgbClr val="33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r>
                <a:rPr lang="ru-RU" sz="1050" b="1" dirty="0">
                  <a:solidFill>
                    <a:srgbClr val="336600"/>
                  </a:solidFill>
                </a:rPr>
                <a:t>ЕАЭС-ПЦ </a:t>
              </a:r>
              <a:r>
                <a:rPr lang="ru-RU" sz="1050" b="0" dirty="0">
                  <a:solidFill>
                    <a:srgbClr val="336600"/>
                  </a:solidFill>
                </a:rPr>
                <a:t>перед </a:t>
              </a:r>
              <a:r>
                <a:rPr lang="ru-RU" sz="1050" b="1" dirty="0">
                  <a:solidFill>
                    <a:srgbClr val="336600"/>
                  </a:solidFill>
                </a:rPr>
                <a:t>ЕАЭС-ГЛФ </a:t>
              </a:r>
              <a:r>
                <a:rPr lang="ru-RU" sz="1050" b="0" dirty="0">
                  <a:solidFill>
                    <a:srgbClr val="336600"/>
                  </a:solidFill>
                </a:rPr>
                <a:t>имеет </a:t>
              </a:r>
              <a:r>
                <a:rPr lang="ru-RU" sz="1050" b="1" i="0" dirty="0">
                  <a:solidFill>
                    <a:srgbClr val="336600"/>
                  </a:solidFill>
                </a:rPr>
                <a:t>ПРЕИМУЩЕСТВО</a:t>
              </a:r>
              <a:r>
                <a:rPr lang="ru-RU" sz="1050" b="0" i="1" dirty="0">
                  <a:solidFill>
                    <a:srgbClr val="336600"/>
                  </a:solidFill>
                </a:rPr>
                <a:t> 30%</a:t>
              </a:r>
              <a:endParaRPr lang="ru-RU" sz="1050" dirty="0">
                <a:solidFill>
                  <a:srgbClr val="3366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9BE6CAC-D345-4A2E-A8E5-4B1C0D632FBD}"/>
                </a:ext>
              </a:extLst>
            </p:cNvPr>
            <p:cNvSpPr txBox="1"/>
            <p:nvPr/>
          </p:nvSpPr>
          <p:spPr>
            <a:xfrm>
              <a:off x="2331056" y="5272718"/>
              <a:ext cx="9361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3200" dirty="0">
                  <a:solidFill>
                    <a:srgbClr val="00B0F0"/>
                  </a:solidFill>
                </a:rPr>
                <a:t>**</a:t>
              </a: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6918F55C-8F4B-4761-8CFD-BA4BEC477A63}"/>
              </a:ext>
            </a:extLst>
          </p:cNvPr>
          <p:cNvGrpSpPr/>
          <p:nvPr/>
        </p:nvGrpSpPr>
        <p:grpSpPr>
          <a:xfrm>
            <a:off x="6809533" y="1048262"/>
            <a:ext cx="2287045" cy="813239"/>
            <a:chOff x="6300192" y="2435774"/>
            <a:chExt cx="2287045" cy="813239"/>
          </a:xfrm>
        </p:grpSpPr>
        <p:sp>
          <p:nvSpPr>
            <p:cNvPr id="12" name="Облачко с текстом: прямоугольное со скругленными углами 11">
              <a:extLst>
                <a:ext uri="{FF2B5EF4-FFF2-40B4-BE49-F238E27FC236}">
                  <a16:creationId xmlns:a16="http://schemas.microsoft.com/office/drawing/2014/main" id="{86BA881D-935B-4512-9AA0-8BC8F046458D}"/>
                </a:ext>
              </a:extLst>
            </p:cNvPr>
            <p:cNvSpPr/>
            <p:nvPr/>
          </p:nvSpPr>
          <p:spPr>
            <a:xfrm>
              <a:off x="6300192" y="2748937"/>
              <a:ext cx="2160240" cy="500076"/>
            </a:xfrm>
            <a:prstGeom prst="wedgeRoundRectCallout">
              <a:avLst>
                <a:gd name="adj1" fmla="val -55225"/>
                <a:gd name="adj2" fmla="val 87261"/>
                <a:gd name="adj3" fmla="val 16667"/>
              </a:avLst>
            </a:prstGeom>
            <a:solidFill>
              <a:schemeClr val="bg1"/>
            </a:solidFill>
            <a:ln w="38100">
              <a:solidFill>
                <a:srgbClr val="99003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sz="1050" b="1" dirty="0">
                  <a:solidFill>
                    <a:srgbClr val="990033"/>
                  </a:solidFill>
                </a:rPr>
                <a:t>ЕАЭС-ПЦ </a:t>
              </a:r>
              <a:r>
                <a:rPr lang="ru-RU" sz="1050" i="1" dirty="0">
                  <a:solidFill>
                    <a:srgbClr val="990033"/>
                  </a:solidFill>
                </a:rPr>
                <a:t>вышибает </a:t>
              </a:r>
              <a:br>
                <a:rPr lang="ru-RU" sz="1050" i="1" dirty="0">
                  <a:solidFill>
                    <a:srgbClr val="990033"/>
                  </a:solidFill>
                </a:rPr>
              </a:br>
              <a:r>
                <a:rPr lang="ru-RU" sz="1050" b="1" dirty="0">
                  <a:solidFill>
                    <a:srgbClr val="990033"/>
                  </a:solidFill>
                </a:rPr>
                <a:t>ЕАЭС-ГЛФ </a:t>
              </a:r>
              <a:r>
                <a:rPr lang="ru-RU" sz="1050" i="1" dirty="0">
                  <a:solidFill>
                    <a:srgbClr val="990033"/>
                  </a:solidFill>
                </a:rPr>
                <a:t>и </a:t>
              </a:r>
              <a:r>
                <a:rPr lang="ru-RU" sz="1050" dirty="0">
                  <a:solidFill>
                    <a:srgbClr val="990033"/>
                  </a:solidFill>
                </a:rPr>
                <a:t>все </a:t>
              </a:r>
              <a:r>
                <a:rPr lang="ru-RU" sz="1050" b="1" dirty="0">
                  <a:solidFill>
                    <a:srgbClr val="990033"/>
                  </a:solidFill>
                </a:rPr>
                <a:t>иностранные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88C483B-D0DB-4752-A500-10A3C2689188}"/>
                </a:ext>
              </a:extLst>
            </p:cNvPr>
            <p:cNvSpPr txBox="1"/>
            <p:nvPr/>
          </p:nvSpPr>
          <p:spPr>
            <a:xfrm>
              <a:off x="7651133" y="2435774"/>
              <a:ext cx="9361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3200" dirty="0">
                  <a:solidFill>
                    <a:srgbClr val="00B0F0"/>
                  </a:solidFill>
                </a:rPr>
                <a:t>**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23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3D5B63-C258-4A67-AFE0-E85AA7E711A1}"/>
              </a:ext>
            </a:extLst>
          </p:cNvPr>
          <p:cNvSpPr txBox="1"/>
          <p:nvPr/>
        </p:nvSpPr>
        <p:spPr>
          <a:xfrm>
            <a:off x="862148" y="1359769"/>
            <a:ext cx="1549611" cy="51655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8900000" scaled="1"/>
            <a:tileRect/>
          </a:gradFill>
        </p:spPr>
        <p:txBody>
          <a:bodyPr wrap="square" rtlCol="0">
            <a:noAutofit/>
          </a:bodyPr>
          <a:lstStyle/>
          <a:p>
            <a:pPr algn="ctr"/>
            <a:r>
              <a:rPr lang="ru-RU" sz="1100" b="1" dirty="0"/>
              <a:t>страна производства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70F3D5-1D94-48F9-BBBE-6031BB77822B}"/>
              </a:ext>
            </a:extLst>
          </p:cNvPr>
          <p:cNvSpPr txBox="1"/>
          <p:nvPr/>
        </p:nvSpPr>
        <p:spPr>
          <a:xfrm>
            <a:off x="2555776" y="1359769"/>
            <a:ext cx="1746258" cy="51655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8900000" scaled="1"/>
            <a:tileRect/>
          </a:gradFill>
        </p:spPr>
        <p:txBody>
          <a:bodyPr wrap="square" rtlCol="0">
            <a:noAutofit/>
          </a:bodyPr>
          <a:lstStyle/>
          <a:p>
            <a:pPr algn="ctr"/>
            <a:r>
              <a:rPr lang="ru-RU" sz="1100" b="1" dirty="0"/>
              <a:t>глубина локализации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33DEE8-3A9C-4CDC-B309-3AAD3893F7A2}"/>
              </a:ext>
            </a:extLst>
          </p:cNvPr>
          <p:cNvSpPr txBox="1"/>
          <p:nvPr/>
        </p:nvSpPr>
        <p:spPr>
          <a:xfrm>
            <a:off x="4423954" y="1359769"/>
            <a:ext cx="2236278" cy="51655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8900000" scaled="1"/>
            <a:tileRect/>
          </a:gradFill>
        </p:spPr>
        <p:txBody>
          <a:bodyPr wrap="square" rtlCol="0">
            <a:noAutofit/>
          </a:bodyPr>
          <a:lstStyle/>
          <a:p>
            <a:pPr algn="ctr"/>
            <a:r>
              <a:rPr lang="ru-RU" sz="1100" b="1" dirty="0"/>
              <a:t>чем подтверждается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3FC38C-B9E2-4AFD-B6BF-B3E6436C3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02569"/>
          </a:xfrm>
        </p:spPr>
        <p:txBody>
          <a:bodyPr/>
          <a:lstStyle/>
          <a:p>
            <a:r>
              <a:rPr lang="ru-RU" sz="3200" dirty="0"/>
              <a:t>Варианты страны происхождения ЛП </a:t>
            </a:r>
            <a:br>
              <a:rPr lang="ru-RU" sz="3200" dirty="0"/>
            </a:br>
            <a:r>
              <a:rPr lang="ru-RU" sz="3200" dirty="0"/>
              <a:t>по правилам ПП1875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68FC6ABD-0F77-465C-8FD0-2CDE1FEF73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1700808"/>
          <a:ext cx="6660232" cy="4699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CC46370-05CF-42C3-9C04-E29BE2307C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2C597-0DCA-4BEE-B57F-3E9E1797A5A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FF1A1A4C-919D-4363-901E-F524DB35F4B6}"/>
              </a:ext>
            </a:extLst>
          </p:cNvPr>
          <p:cNvGrpSpPr/>
          <p:nvPr/>
        </p:nvGrpSpPr>
        <p:grpSpPr>
          <a:xfrm>
            <a:off x="6821428" y="1023119"/>
            <a:ext cx="2212763" cy="2045261"/>
            <a:chOff x="6821428" y="1023119"/>
            <a:chExt cx="2212763" cy="204526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839644-BA20-4396-A7F8-798D3E8A361D}"/>
                </a:ext>
              </a:extLst>
            </p:cNvPr>
            <p:cNvSpPr txBox="1"/>
            <p:nvPr/>
          </p:nvSpPr>
          <p:spPr>
            <a:xfrm>
              <a:off x="6821428" y="2852936"/>
              <a:ext cx="206677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800" dirty="0">
                  <a:solidFill>
                    <a:srgbClr val="0070C0"/>
                  </a:solidFill>
                  <a:hlinkClick r:id="rId7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https://gisp.gov.ru/pp719v2/pub/prod/</a:t>
              </a:r>
              <a:r>
                <a:rPr lang="ru-RU" sz="800" dirty="0">
                  <a:solidFill>
                    <a:srgbClr val="0070C0"/>
                  </a:solidFill>
                </a:rPr>
                <a:t>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9F36E44-CB78-4D23-B561-9457A24FCBD6}"/>
                </a:ext>
              </a:extLst>
            </p:cNvPr>
            <p:cNvSpPr txBox="1"/>
            <p:nvPr/>
          </p:nvSpPr>
          <p:spPr>
            <a:xfrm>
              <a:off x="6821428" y="1023119"/>
              <a:ext cx="2212763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1600" b="1" dirty="0">
                  <a:solidFill>
                    <a:srgbClr val="0070C0"/>
                  </a:solidFill>
                </a:rPr>
                <a:t>РРПП</a:t>
              </a:r>
              <a:r>
                <a:rPr lang="ru-RU" sz="1600" dirty="0">
                  <a:solidFill>
                    <a:srgbClr val="0070C0"/>
                  </a:solidFill>
                </a:rPr>
                <a:t/>
              </a:r>
              <a:br>
                <a:rPr lang="ru-RU" sz="1600" dirty="0">
                  <a:solidFill>
                    <a:srgbClr val="0070C0"/>
                  </a:solidFill>
                </a:rPr>
              </a:br>
              <a:r>
                <a:rPr lang="ru-RU" sz="1100" dirty="0">
                  <a:solidFill>
                    <a:srgbClr val="0070C0"/>
                  </a:solidFill>
                </a:rPr>
                <a:t>Российский реестр промышленной продукции</a:t>
              </a:r>
              <a:endParaRPr lang="ru-RU" sz="1600" dirty="0">
                <a:solidFill>
                  <a:srgbClr val="0070C0"/>
                </a:solidFill>
              </a:endParaRPr>
            </a:p>
          </p:txBody>
        </p:sp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id="{80F159C0-9CFF-495E-A41A-49A089652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21428" y="1700808"/>
              <a:ext cx="1800000" cy="1140469"/>
            </a:xfrm>
            <a:prstGeom prst="rect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09002BC0-9223-452E-AA5C-BCAC03D6C56E}"/>
              </a:ext>
            </a:extLst>
          </p:cNvPr>
          <p:cNvGrpSpPr/>
          <p:nvPr/>
        </p:nvGrpSpPr>
        <p:grpSpPr>
          <a:xfrm>
            <a:off x="6821428" y="3766496"/>
            <a:ext cx="2175579" cy="2254792"/>
            <a:chOff x="6821428" y="3456978"/>
            <a:chExt cx="2175579" cy="225479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6F464A0-C97E-4FE2-8BEC-1E53F7BB241C}"/>
                </a:ext>
              </a:extLst>
            </p:cNvPr>
            <p:cNvSpPr txBox="1"/>
            <p:nvPr/>
          </p:nvSpPr>
          <p:spPr>
            <a:xfrm>
              <a:off x="6821428" y="5373216"/>
              <a:ext cx="206677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>
                  <a:solidFill>
                    <a:srgbClr val="0070C0"/>
                  </a:solidFill>
                  <a:hlinkClick r:id="rId9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https://goszakupki.eaeunion.org/erpt/ru/registers/products</a:t>
              </a:r>
              <a:r>
                <a:rPr lang="ru-RU" sz="800" dirty="0">
                  <a:solidFill>
                    <a:srgbClr val="0070C0"/>
                  </a:solidFill>
                </a:rPr>
                <a:t>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04C3D96-9464-4BC9-AF77-6ACF8DAADD85}"/>
                </a:ext>
              </a:extLst>
            </p:cNvPr>
            <p:cNvSpPr txBox="1"/>
            <p:nvPr/>
          </p:nvSpPr>
          <p:spPr>
            <a:xfrm>
              <a:off x="6821428" y="3456978"/>
              <a:ext cx="2175579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1600" b="1" dirty="0">
                  <a:solidFill>
                    <a:srgbClr val="0070C0"/>
                  </a:solidFill>
                </a:rPr>
                <a:t>ЕРПП</a:t>
              </a:r>
              <a:r>
                <a:rPr lang="ru-RU" sz="1600" dirty="0">
                  <a:solidFill>
                    <a:srgbClr val="0070C0"/>
                  </a:solidFill>
                </a:rPr>
                <a:t/>
              </a:r>
              <a:br>
                <a:rPr lang="ru-RU" sz="1600" dirty="0">
                  <a:solidFill>
                    <a:srgbClr val="0070C0"/>
                  </a:solidFill>
                </a:rPr>
              </a:br>
              <a:r>
                <a:rPr lang="ru-RU" sz="1100" dirty="0">
                  <a:solidFill>
                    <a:srgbClr val="0070C0"/>
                  </a:solidFill>
                </a:rPr>
                <a:t>Реестр промышленной продукции ЕАЭС (кроме РФ)</a:t>
              </a:r>
              <a:endParaRPr lang="ru-RU" sz="1600" dirty="0">
                <a:solidFill>
                  <a:srgbClr val="0070C0"/>
                </a:solidFill>
              </a:endParaRPr>
            </a:p>
          </p:txBody>
        </p:sp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5B4BD5DA-5CA2-4603-83DA-004E9A3D7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821428" y="4134086"/>
              <a:ext cx="1800000" cy="1250620"/>
            </a:xfrm>
            <a:prstGeom prst="rect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01D2ECC-E928-4DD9-8607-74E399E1098B}"/>
              </a:ext>
            </a:extLst>
          </p:cNvPr>
          <p:cNvSpPr txBox="1"/>
          <p:nvPr/>
        </p:nvSpPr>
        <p:spPr>
          <a:xfrm>
            <a:off x="6821428" y="6021288"/>
            <a:ext cx="223627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rgbClr val="0070C0"/>
                </a:solidFill>
              </a:rPr>
              <a:t>+ возможность подтвердить ЕАЭС ГЛФ сертификатом СТ-1 до изменения права ЕАЭС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CCEF5D-646A-4364-95EF-53DB9DFFD61D}"/>
              </a:ext>
            </a:extLst>
          </p:cNvPr>
          <p:cNvSpPr txBox="1"/>
          <p:nvPr/>
        </p:nvSpPr>
        <p:spPr>
          <a:xfrm>
            <a:off x="6821428" y="3018110"/>
            <a:ext cx="223627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rgbClr val="0070C0"/>
                </a:solidFill>
              </a:rPr>
              <a:t>+ возможность подтвердить РФ ГЛФ сертификатом СТ-1 </a:t>
            </a:r>
            <a:br>
              <a:rPr lang="ru-RU" sz="1100" dirty="0">
                <a:solidFill>
                  <a:srgbClr val="0070C0"/>
                </a:solidFill>
              </a:rPr>
            </a:br>
            <a:r>
              <a:rPr lang="ru-RU" sz="1100" dirty="0">
                <a:solidFill>
                  <a:srgbClr val="0070C0"/>
                </a:solidFill>
              </a:rPr>
              <a:t>до 31.12.2025</a:t>
            </a:r>
          </a:p>
        </p:txBody>
      </p:sp>
    </p:spTree>
    <p:extLst>
      <p:ext uri="{BB962C8B-B14F-4D97-AF65-F5344CB8AC3E}">
        <p14:creationId xmlns:p14="http://schemas.microsoft.com/office/powerpoint/2010/main" val="1965202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8B9344-24E1-4381-B4E1-5A5DF3EA9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Изменения* в ПП 719: баллы </a:t>
            </a:r>
            <a:br>
              <a:rPr lang="ru-RU" dirty="0"/>
            </a:br>
            <a:r>
              <a:rPr lang="ru-RU" dirty="0"/>
              <a:t>за локализацию ЛП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6549A7D-D05F-4AC0-AA51-B1E384350E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2C597-0DCA-4BEE-B57F-3E9E1797A5A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F40B8A-E457-4BEF-9F3D-F7B0F7C5C0B8}"/>
              </a:ext>
            </a:extLst>
          </p:cNvPr>
          <p:cNvSpPr txBox="1"/>
          <p:nvPr/>
        </p:nvSpPr>
        <p:spPr>
          <a:xfrm>
            <a:off x="3841483" y="5763117"/>
            <a:ext cx="532139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/>
            <a:r>
              <a:rPr lang="ru-RU" dirty="0"/>
              <a:t>*</a:t>
            </a:r>
            <a:r>
              <a:rPr lang="ru-RU" sz="1200" dirty="0"/>
              <a:t>	</a:t>
            </a:r>
            <a:r>
              <a:rPr lang="ru-RU" sz="800" dirty="0"/>
              <a:t>Постановление Правительства Российской Федерации от 10.09.2025 № 1392</a:t>
            </a:r>
            <a:br>
              <a:rPr lang="ru-RU" sz="800" dirty="0"/>
            </a:br>
            <a:r>
              <a:rPr lang="ru-RU" sz="800" dirty="0"/>
              <a:t>«О внесении изменений в постановление Правительства Российской Федерации </a:t>
            </a:r>
            <a:br>
              <a:rPr lang="ru-RU" sz="800" dirty="0"/>
            </a:br>
            <a:r>
              <a:rPr lang="ru-RU" sz="800" dirty="0"/>
              <a:t>от 17 июля 2015 г. № 719»</a:t>
            </a:r>
            <a:br>
              <a:rPr lang="ru-RU" sz="800" dirty="0"/>
            </a:br>
            <a:r>
              <a:rPr lang="en-US" sz="800" dirty="0">
                <a:hlinkClick r:id="rId2"/>
              </a:rPr>
              <a:t>http://publication.pravo.gov.ru/document/0001202509110015</a:t>
            </a:r>
            <a:r>
              <a:rPr lang="ru-RU" sz="800" dirty="0"/>
              <a:t> 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88EACA4F-CEAF-44C6-AA4E-9A8B512CFC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4171" y="1759066"/>
            <a:ext cx="8229600" cy="362102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6E2904A-9B60-4362-9E8D-BF71981715E1}"/>
              </a:ext>
            </a:extLst>
          </p:cNvPr>
          <p:cNvSpPr txBox="1"/>
          <p:nvPr/>
        </p:nvSpPr>
        <p:spPr>
          <a:xfrm>
            <a:off x="554171" y="2949408"/>
            <a:ext cx="2577669" cy="255454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600" dirty="0"/>
              <a:t>обязательно: государственная регистрация в РФ / ЕАЭС</a:t>
            </a:r>
          </a:p>
          <a:p>
            <a:r>
              <a:rPr lang="ru-RU" sz="1600" b="1" dirty="0">
                <a:solidFill>
                  <a:srgbClr val="336600"/>
                </a:solidFill>
              </a:rPr>
              <a:t>50 баллов</a:t>
            </a:r>
            <a:r>
              <a:rPr lang="ru-RU" sz="1600" dirty="0"/>
              <a:t>: ГЛФ на территории РФ / ЕАЭС</a:t>
            </a:r>
          </a:p>
          <a:p>
            <a:r>
              <a:rPr lang="ru-RU" sz="1600" b="1" dirty="0">
                <a:solidFill>
                  <a:srgbClr val="336600"/>
                </a:solidFill>
              </a:rPr>
              <a:t>50 баллов</a:t>
            </a:r>
            <a:r>
              <a:rPr lang="ru-RU" sz="1600" dirty="0"/>
              <a:t>: фармацевтическая субстанция РФ / ЕАЭС</a:t>
            </a:r>
          </a:p>
        </p:txBody>
      </p:sp>
      <p:sp>
        <p:nvSpPr>
          <p:cNvPr id="5" name="Стрелка: влево 4">
            <a:extLst>
              <a:ext uri="{FF2B5EF4-FFF2-40B4-BE49-F238E27FC236}">
                <a16:creationId xmlns:a16="http://schemas.microsoft.com/office/drawing/2014/main" id="{C447DBDD-8D2D-48C8-8A5F-A43A4E63D4E2}"/>
              </a:ext>
            </a:extLst>
          </p:cNvPr>
          <p:cNvSpPr/>
          <p:nvPr/>
        </p:nvSpPr>
        <p:spPr>
          <a:xfrm>
            <a:off x="3259573" y="2757057"/>
            <a:ext cx="504056" cy="529679"/>
          </a:xfrm>
          <a:prstGeom prst="leftArrow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1759066"/>
            <a:ext cx="4956814" cy="374488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000" dirty="0" smtClean="0"/>
          </a:p>
        </p:txBody>
      </p:sp>
    </p:spTree>
    <p:extLst>
      <p:ext uri="{BB962C8B-B14F-4D97-AF65-F5344CB8AC3E}">
        <p14:creationId xmlns:p14="http://schemas.microsoft.com/office/powerpoint/2010/main" val="746963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C0A17D-A102-410E-B378-B0B62667E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Логика балльной системы </a:t>
            </a:r>
            <a:br>
              <a:rPr lang="ru-RU" dirty="0"/>
            </a:br>
            <a:r>
              <a:rPr lang="ru-RU" dirty="0"/>
              <a:t>в отношении ЛП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09D3C38B-F926-46EB-BD38-2FF4C63CA57B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773238"/>
          <a:ext cx="82296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2BFE6C-69DD-47C2-93E3-E45F2DE422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2C597-0DCA-4BEE-B57F-3E9E1797A5A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766421"/>
      </p:ext>
    </p:extLst>
  </p:cSld>
  <p:clrMapOvr>
    <a:masterClrMapping/>
  </p:clrMapOvr>
</p:sld>
</file>

<file path=ppt/theme/theme1.xml><?xml version="1.0" encoding="utf-8"?>
<a:theme xmlns:a="http://schemas.openxmlformats.org/drawingml/2006/main" name="Пиксел">
  <a:themeElements>
    <a:clrScheme name="Пиксел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00007D"/>
      </a:hlink>
      <a:folHlink>
        <a:srgbClr val="00007D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000" dirty="0" smtClean="0"/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00007D"/>
        </a:hlink>
        <a:folHlink>
          <a:srgbClr val="0000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Пиксел">
  <a:themeElements>
    <a:clrScheme name="Пиксел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00007D"/>
      </a:hlink>
      <a:folHlink>
        <a:srgbClr val="00007D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b="1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Arial Narrow" panose="020B0606020202030204" pitchFamily="34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00007D"/>
        </a:hlink>
        <a:folHlink>
          <a:srgbClr val="0000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105142</TotalTime>
  <Words>1167</Words>
  <Application>Microsoft Office PowerPoint</Application>
  <PresentationFormat>Экран (4:3)</PresentationFormat>
  <Paragraphs>289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Arial Black</vt:lpstr>
      <vt:lpstr>Arial Narrow</vt:lpstr>
      <vt:lpstr>Calibri</vt:lpstr>
      <vt:lpstr>Roboto</vt:lpstr>
      <vt:lpstr>Times New Roman</vt:lpstr>
      <vt:lpstr>Wingdings</vt:lpstr>
      <vt:lpstr>Пиксел</vt:lpstr>
      <vt:lpstr>1_Пиксел</vt:lpstr>
      <vt:lpstr>ПРАКТИКА ПРИМЕНЕНИЯ НАЦИОНАЛЬНОГО РЕЖИМА  ПРИ ЗАКУПКАХ ЛЕКАРСТВЕННЫХ  ПРЕПАРАТОВ: СЛОЖНЫЕ СЛУЧАИ  И ПУТИ РЕШЕНИЯ</vt:lpstr>
      <vt:lpstr>Изменение системы мер национального режима с 2025 года</vt:lpstr>
      <vt:lpstr>Перечни под ЗАПРЕТЫ / ОГРАНИЧЕНИЯ / ПРЕИМУЩЕСТВА</vt:lpstr>
      <vt:lpstr>Национальный режим при закупках ЛП с 2025 года (44-ФЗ и 223-ФЗ) с учетом изменений</vt:lpstr>
      <vt:lpstr>Проект* перечня ЖНВЛП с 2026 года: агрегированные лекарственные формы</vt:lpstr>
      <vt:lpstr>Проект* критериев включения ЛП в перечень СЗЛС</vt:lpstr>
      <vt:lpstr>Варианты страны происхождения ЛП  по правилам ПП1875</vt:lpstr>
      <vt:lpstr>Изменения* в ПП 719: баллы  за локализацию ЛП</vt:lpstr>
      <vt:lpstr>Логика балльной системы  в отношении ЛП</vt:lpstr>
      <vt:lpstr>Дополнительный запрет* на замену ЛП  при исполнении контракта</vt:lpstr>
      <vt:lpstr>Дополнительные требования*  к приёмке ЛП</vt:lpstr>
      <vt:lpstr>Описание объекта закупки на ЛП</vt:lpstr>
      <vt:lpstr>…указываются характеристики российского товара</vt:lpstr>
      <vt:lpstr>Что важнее: потребности заказчика или национальный режим?</vt:lpstr>
      <vt:lpstr>Одна норма закона, одни препарат, но разные решения</vt:lpstr>
      <vt:lpstr>Презентация PowerPoint</vt:lpstr>
    </vt:vector>
  </TitlesOfParts>
  <Company>Unknown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Общие сведения о госзакупках</dc:title>
  <dc:creator>Perov Konstantin. E-mail: perov@mail.ru</dc:creator>
  <cp:lastModifiedBy>Konstantin Perov</cp:lastModifiedBy>
  <cp:revision>3291</cp:revision>
  <cp:lastPrinted>2020-04-08T11:02:25Z</cp:lastPrinted>
  <dcterms:created xsi:type="dcterms:W3CDTF">1999-11-22T22:10:18Z</dcterms:created>
  <dcterms:modified xsi:type="dcterms:W3CDTF">2025-11-27T10:19:59Z</dcterms:modified>
</cp:coreProperties>
</file>